
<file path=[Content_Types].xml><?xml version="1.0" encoding="utf-8"?>
<Types xmlns="http://schemas.openxmlformats.org/package/2006/content-types">
  <Default Extension="rels" ContentType="application/vnd.openxmlformats-package.relationships+xml"/>
  <Default Extension="jpeg" ContentType="image/jpeg"/>
  <Default Extension="xlsx" ContentType="application/vnd.openxmlformats-officedocument.spreadsheetml.sheet"/>
  <Default Extension="png" ContentType="image/png"/>
  <Default Extension="wma" ContentType="audio/x-ms-wma"/>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9.0.0-->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0" r:id="rId2"/>
  </p:sldMasterIdLst>
  <p:notesMasterIdLst>
    <p:notesMasterId r:id="rId3"/>
  </p:notesMasterIdLst>
  <p:sldIdLst>
    <p:sldId id="256" r:id="rId4"/>
    <p:sldId id="258" r:id="rId5"/>
    <p:sldId id="259" r:id="rId6"/>
    <p:sldId id="260" r:id="rId7"/>
    <p:sldId id="261" r:id="rId8"/>
    <p:sldId id="262" r:id="rId9"/>
    <p:sldId id="263" r:id="rId10"/>
    <p:sldId id="264"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5143500" type="screen16x9"/>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9" d="100"/>
          <a:sy n="139" d="100"/>
        </p:scale>
        <p:origin x="102" y="120"/>
      </p:cViewPr>
      <p:guideLst>
        <p:guide orient="horz" pos="1620"/>
        <p:guide pos="2880"/>
      </p:guideLst>
    </p:cSldViewPr>
  </p:slideViewPr>
  <p:notesTextViewPr>
    <p:cViewPr>
      <p:scale>
        <a:sx n="100" d="100"/>
        <a:sy n="100" d="100"/>
      </p:scale>
      <p:origin x="0" y="0"/>
    </p:cViewPr>
  </p:notesTextViewPr>
  <p:notesViewPr>
    <p:cSldViewPr>
      <p:cViewPr>
        <p:scale>
          <a:sx n="0" d="100"/>
          <a:sy n="0" d="100"/>
        </p:scale>
        <p:origin x="0" y="0"/>
      </p:cViewPr>
    </p:cSldViewPr>
  </p:notesViewPr>
  <p:gridSpacing cx="45005" cy="45005"/>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tags" Target="tags/tag1.xml" /><Relationship Id="rId29" Type="http://schemas.openxmlformats.org/officeDocument/2006/relationships/presProps" Target="presProps.xml" /><Relationship Id="rId3" Type="http://schemas.openxmlformats.org/officeDocument/2006/relationships/notesMaster" Target="notesMasters/notesMaster1.xml" /><Relationship Id="rId30" Type="http://schemas.openxmlformats.org/officeDocument/2006/relationships/viewProps" Target="viewProps.xml" /><Relationship Id="rId31" Type="http://schemas.openxmlformats.org/officeDocument/2006/relationships/theme" Target="theme/theme1.xml" /><Relationship Id="rId32" Type="http://schemas.openxmlformats.org/officeDocument/2006/relationships/tableStyles" Target="tableStyles.xml" /><Relationship Id="rId33" Type="http://schemas.microsoft.com/office/2015/10/relationships/revisionInfo" Target="revisionInfo.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s>
</file>

<file path=ppt/charts/_rels/chart2.xml.rels>&#65279;<?xml version="1.0" encoding="utf-8" standalone="yes"?><Relationships xmlns="http://schemas.openxmlformats.org/package/2006/relationships"><Relationship Id="rId1" Type="http://schemas.openxmlformats.org/officeDocument/2006/relationships/package" Target="../embeddings/Microsoft_Excel_Worksheet2.xlsx" /></Relationships>
</file>

<file path=ppt/charts/_rels/chart3.xml.rels>&#65279;<?xml version="1.0" encoding="utf-8" standalone="yes"?><Relationships xmlns="http://schemas.openxmlformats.org/package/2006/relationships"><Relationship Id="rId1" Type="http://schemas.openxmlformats.org/officeDocument/2006/relationships/package" Target="../embeddings/Microsoft_Excel_Worksheet3.xlsx" /></Relationships>
</file>

<file path=ppt/charts/_rels/chart4.xml.rels>&#65279;<?xml version="1.0" encoding="utf-8" standalone="yes"?><Relationships xmlns="http://schemas.openxmlformats.org/package/2006/relationships"><Relationship Id="rId1" Type="http://schemas.openxmlformats.org/officeDocument/2006/relationships/package" Target="../embeddings/Microsoft_Excel_Worksheet4.xlsx" /></Relationships>
</file>

<file path=ppt/charts/_rels/chart5.xml.rels>&#65279;<?xml version="1.0" encoding="utf-8" standalone="yes"?><Relationships xmlns="http://schemas.openxmlformats.org/package/2006/relationships"><Relationship Id="rId1" Type="http://schemas.openxmlformats.org/officeDocument/2006/relationships/package" Target="../embeddings/Microsoft_Excel_Worksheet5.xlsx" /><Relationship Id="rId2" Type="http://schemas.openxmlformats.org/officeDocument/2006/relationships/image" Target="../media/image15.jpeg" /></Relationships>
</file>

<file path=ppt/charts/_rels/chart6.xml.rels>&#65279;<?xml version="1.0" encoding="utf-8" standalone="yes"?><Relationships xmlns="http://schemas.openxmlformats.org/package/2006/relationships"><Relationship Id="rId1" Type="http://schemas.openxmlformats.org/officeDocument/2006/relationships/package" Target="../embeddings/Microsoft_Excel_Worksheet6.xlsx" /><Relationship Id="rId2" Type="http://schemas.openxmlformats.org/officeDocument/2006/relationships/image" Target="../media/image16.png" /><Relationship Id="rId3" Type="http://schemas.openxmlformats.org/officeDocument/2006/relationships/image" Target="../media/image17.png" /><Relationship Id="rId4" Type="http://schemas.openxmlformats.org/officeDocument/2006/relationships/image" Target="../media/image18.png"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1"/>
        <c:ser>
          <c:idx val="0"/>
          <c:order val="0"/>
          <c:tx>
            <c:strRef>
              <c:f>Sheet1!$B$1</c:f>
              <c:strCache>
                <c:ptCount val="1"/>
                <c:pt idx="0">
                  <c:v>销售额</c:v>
                </c:pt>
              </c:strCache>
            </c:strRef>
          </c:tx>
          <c:dPt>
            <c:idx val="0"/>
            <c:invertIfNegative val="1"/>
            <c:spPr>
              <a:solidFill>
                <a:schemeClr val="bg1">
                  <a:lumMod val="85000"/>
                </a:schemeClr>
              </a:solidFill>
              <a:ln>
                <a:noFill/>
              </a:ln>
            </c:spPr>
            <c:extLst>
              <c:ext xmlns:c16="http://schemas.microsoft.com/office/drawing/2014/chart" uri="{C3380CC4-5D6E-409C-BE32-E72D297353CC}">
                <c16:uniqueId val="{00000001-9AB9-4DE7-A821-6CE71463254D}"/>
              </c:ext>
            </c:extLst>
          </c:dPt>
          <c:dPt>
            <c:idx val="1"/>
            <c:invertIfNegative val="1"/>
            <c:spPr>
              <a:solidFill>
                <a:prstClr val="white">
                  <a:alpha val="50000"/>
                </a:prstClr>
              </a:solidFill>
              <a:ln>
                <a:solidFill>
                  <a:schemeClr val="bg1"/>
                </a:solidFill>
              </a:ln>
            </c:spPr>
            <c:extLst>
              <c:ext xmlns:c16="http://schemas.microsoft.com/office/drawing/2014/chart" uri="{C3380CC4-5D6E-409C-BE32-E72D297353CC}">
                <c16:uniqueId val="{00000003-9AB9-4DE7-A821-6CE71463254D}"/>
              </c:ext>
            </c:extLst>
          </c:dPt>
          <c:dPt>
            <c:idx val="2"/>
            <c:invertIfNegative val="1"/>
            <c:spPr>
              <a:noFill/>
              <a:ln>
                <a:noFill/>
              </a:ln>
            </c:spPr>
            <c:extLst>
              <c:ext xmlns:c16="http://schemas.microsoft.com/office/drawing/2014/chart" uri="{C3380CC4-5D6E-409C-BE32-E72D297353CC}">
                <c16:uniqueId val="{00000005-9AB9-4DE7-A821-6CE71463254D}"/>
              </c:ext>
            </c:extLst>
          </c:dPt>
          <c:dLbls>
            <c:delete val="1"/>
            <c:extLst>
              <c:ext uri="{CE6537A1-D6FC-4f65-9D91-7224C49458BB}">
                <c15:showLeaderLines xmlns:c15="http://schemas.microsoft.com/office/drawing/2012/chart" value="1"/>
              </c:ext>
            </c:extLst>
          </c:dLbls>
          <c:cat>
            <c:strRef>
              <c:f>Sheet1!$A$2:$A$4</c:f>
              <c:strCache>
                <c:ptCount val="3"/>
                <c:pt idx="0">
                  <c:v>第一季度</c:v>
                </c:pt>
                <c:pt idx="1">
                  <c:v>第二季度</c:v>
                </c:pt>
                <c:pt idx="2">
                  <c:v>第三季度</c:v>
                </c:pt>
              </c:strCache>
            </c:strRef>
          </c:cat>
          <c:val>
            <c:numRef>
              <c:f>Sheet1!$B$2:$B$4</c:f>
              <c:numCache>
                <c:formatCode>General</c:formatCode>
                <c:ptCount val="3"/>
                <c:pt idx="0">
                  <c:v>8.2</c:v>
                </c:pt>
                <c:pt idx="1">
                  <c:v>3.2</c:v>
                </c:pt>
                <c:pt idx="2">
                  <c:v>1.4</c:v>
                </c:pt>
              </c:numCache>
            </c:numRef>
          </c:val>
          <c:extLst>
            <c:ext xmlns:c16="http://schemas.microsoft.com/office/drawing/2014/chart" uri="{C3380CC4-5D6E-409C-BE32-E72D297353CC}">
              <c16:uniqueId val="{00000006-9AB9-4DE7-A821-6CE71463254D}"/>
            </c:ext>
          </c:extLst>
        </c:ser>
        <c:ser>
          <c:idx val="1"/>
          <c:order val="1"/>
          <c:tx>
            <c:strRef>
              <c:f>Sheet1!$C$1</c:f>
              <c:strCache>
                <c:ptCount val="1"/>
                <c:pt idx="0">
                  <c:v>列1</c:v>
                </c:pt>
              </c:strCache>
            </c:strRef>
          </c:tx>
          <c:dPt>
            <c:idx val="0"/>
            <c:invertIfNegative val="1"/>
            <c:spPr>
              <a:solidFill>
                <a:schemeClr val="bg1">
                  <a:lumMod val="50000"/>
                </a:schemeClr>
              </a:solidFill>
            </c:spPr>
            <c:extLst>
              <c:ext xmlns:c16="http://schemas.microsoft.com/office/drawing/2014/chart" uri="{C3380CC4-5D6E-409C-BE32-E72D297353CC}">
                <c16:uniqueId val="{00000008-9AB9-4DE7-A821-6CE71463254D}"/>
              </c:ext>
            </c:extLst>
          </c:dPt>
          <c:dPt>
            <c:idx val="1"/>
            <c:invertIfNegative val="1"/>
            <c:spPr>
              <a:solidFill>
                <a:prstClr val="white">
                  <a:alpha val="50000"/>
                </a:prstClr>
              </a:solidFill>
              <a:ln>
                <a:solidFill>
                  <a:schemeClr val="bg1"/>
                </a:solidFill>
              </a:ln>
            </c:spPr>
            <c:extLst>
              <c:ext xmlns:c16="http://schemas.microsoft.com/office/drawing/2014/chart" uri="{C3380CC4-5D6E-409C-BE32-E72D297353CC}">
                <c16:uniqueId val="{0000000A-9AB9-4DE7-A821-6CE71463254D}"/>
              </c:ext>
            </c:extLst>
          </c:dPt>
          <c:dPt>
            <c:idx val="2"/>
            <c:invertIfNegative val="1"/>
            <c:spPr>
              <a:noFill/>
              <a:ln>
                <a:noFill/>
              </a:ln>
            </c:spPr>
            <c:extLst>
              <c:ext xmlns:c16="http://schemas.microsoft.com/office/drawing/2014/chart" uri="{C3380CC4-5D6E-409C-BE32-E72D297353CC}">
                <c16:uniqueId val="{0000000C-9AB9-4DE7-A821-6CE71463254D}"/>
              </c:ext>
            </c:extLst>
          </c:dPt>
          <c:dLbls>
            <c:delete val="1"/>
            <c:extLst>
              <c:ext uri="{CE6537A1-D6FC-4f65-9D91-7224C49458BB}">
                <c15:showLeaderLines xmlns:c15="http://schemas.microsoft.com/office/drawing/2012/chart" value="1"/>
              </c:ext>
            </c:extLst>
          </c:dLbls>
          <c:cat>
            <c:strRef>
              <c:f>Sheet1!$A$2:$A$4</c:f>
              <c:strCache>
                <c:ptCount val="3"/>
                <c:pt idx="0">
                  <c:v>第一季度</c:v>
                </c:pt>
                <c:pt idx="1">
                  <c:v>第二季度</c:v>
                </c:pt>
                <c:pt idx="2">
                  <c:v>第三季度</c:v>
                </c:pt>
              </c:strCache>
            </c:strRef>
          </c:cat>
          <c:val>
            <c:numRef>
              <c:f>Sheet1!$C$2:$C$4</c:f>
              <c:numCache>
                <c:formatCode>General</c:formatCode>
                <c:ptCount val="3"/>
                <c:pt idx="0">
                  <c:v>8.2</c:v>
                </c:pt>
                <c:pt idx="1">
                  <c:v>5.1</c:v>
                </c:pt>
                <c:pt idx="2">
                  <c:v>2.6</c:v>
                </c:pt>
              </c:numCache>
            </c:numRef>
          </c:val>
          <c:extLst>
            <c:ext xmlns:c16="http://schemas.microsoft.com/office/drawing/2014/chart" uri="{C3380CC4-5D6E-409C-BE32-E72D297353CC}">
              <c16:uniqueId val="{0000000D-9AB9-4DE7-A821-6CE71463254D}"/>
            </c:ext>
          </c:extLst>
        </c:ser>
        <c:ser>
          <c:idx val="2"/>
          <c:order val="2"/>
          <c:tx>
            <c:strRef>
              <c:f>Sheet1!$D$1</c:f>
              <c:strCache>
                <c:ptCount val="1"/>
                <c:pt idx="0">
                  <c:v>列2</c:v>
                </c:pt>
              </c:strCache>
            </c:strRef>
          </c:tx>
          <c:dPt>
            <c:idx val="0"/>
            <c:invertIfNegative val="1"/>
            <c:spPr>
              <a:solidFill>
                <a:schemeClr val="bg1">
                  <a:lumMod val="65000"/>
                </a:schemeClr>
              </a:solidFill>
            </c:spPr>
            <c:extLst>
              <c:ext xmlns:c16="http://schemas.microsoft.com/office/drawing/2014/chart" uri="{C3380CC4-5D6E-409C-BE32-E72D297353CC}">
                <c16:uniqueId val="{0000000F-9AB9-4DE7-A821-6CE71463254D}"/>
              </c:ext>
            </c:extLst>
          </c:dPt>
          <c:dPt>
            <c:idx val="1"/>
            <c:invertIfNegative val="1"/>
            <c:spPr>
              <a:solidFill>
                <a:prstClr val="white">
                  <a:alpha val="50000"/>
                </a:prstClr>
              </a:solidFill>
              <a:ln>
                <a:solidFill>
                  <a:schemeClr val="bg1"/>
                </a:solidFill>
              </a:ln>
            </c:spPr>
            <c:extLst>
              <c:ext xmlns:c16="http://schemas.microsoft.com/office/drawing/2014/chart" uri="{C3380CC4-5D6E-409C-BE32-E72D297353CC}">
                <c16:uniqueId val="{00000011-9AB9-4DE7-A821-6CE71463254D}"/>
              </c:ext>
            </c:extLst>
          </c:dPt>
          <c:dPt>
            <c:idx val="2"/>
            <c:invertIfNegative val="1"/>
            <c:spPr>
              <a:noFill/>
              <a:ln>
                <a:noFill/>
              </a:ln>
            </c:spPr>
            <c:extLst>
              <c:ext xmlns:c16="http://schemas.microsoft.com/office/drawing/2014/chart" uri="{C3380CC4-5D6E-409C-BE32-E72D297353CC}">
                <c16:uniqueId val="{00000013-9AB9-4DE7-A821-6CE71463254D}"/>
              </c:ext>
            </c:extLst>
          </c:dPt>
          <c:dLbls>
            <c:delete val="1"/>
            <c:extLst>
              <c:ext uri="{CE6537A1-D6FC-4f65-9D91-7224C49458BB}">
                <c15:showLeaderLines xmlns:c15="http://schemas.microsoft.com/office/drawing/2012/chart" value="1"/>
              </c:ext>
            </c:extLst>
          </c:dLbls>
          <c:cat>
            <c:strRef>
              <c:f>Sheet1!$A$2:$A$4</c:f>
              <c:strCache>
                <c:ptCount val="3"/>
                <c:pt idx="0">
                  <c:v>第一季度</c:v>
                </c:pt>
                <c:pt idx="1">
                  <c:v>第二季度</c:v>
                </c:pt>
                <c:pt idx="2">
                  <c:v>第三季度</c:v>
                </c:pt>
              </c:strCache>
            </c:strRef>
          </c:cat>
          <c:val>
            <c:numRef>
              <c:f>Sheet1!$D$2:$D$4</c:f>
              <c:numCache>
                <c:formatCode>General</c:formatCode>
                <c:ptCount val="3"/>
                <c:pt idx="0">
                  <c:v>7.5</c:v>
                </c:pt>
                <c:pt idx="1">
                  <c:v>3.1</c:v>
                </c:pt>
                <c:pt idx="2">
                  <c:v>2.4</c:v>
                </c:pt>
              </c:numCache>
            </c:numRef>
          </c:val>
          <c:extLst>
            <c:ext xmlns:c16="http://schemas.microsoft.com/office/drawing/2014/chart" uri="{C3380CC4-5D6E-409C-BE32-E72D297353CC}">
              <c16:uniqueId val="{00000014-9AB9-4DE7-A821-6CE71463254D}"/>
            </c:ext>
          </c:extLst>
        </c:ser>
        <c:dLbls>
          <c:showLegendKey val="0"/>
          <c:showVal val="0"/>
          <c:showCatName val="0"/>
          <c:showSerName val="0"/>
          <c:showPercent val="0"/>
          <c:showBubbleSize val="0"/>
          <c:showLeaderLines val="0"/>
        </c:dLbls>
        <c:firstSliceAng/>
        <c:holeSize val="65"/>
      </c:doughnutChart>
    </c:plotArea>
    <c:plotVisOnly val="1"/>
    <c:dispBlanksAs val="gap"/>
    <c:showDLblsOverMax val="0"/>
  </c:chart>
  <c:txPr>
    <a:bodyPr/>
    <a:p>
      <a:pPr>
        <a:defRPr sz="1800" smtId="4294967295">
          <a:ea typeface="微软雅黑 Light" panose="020b0502040204020203" pitchFamily="34" charset="-122"/>
          <a:cs typeface="+mn-ea"/>
        </a:defRPr>
      </a:pPr>
      <a:endParaRPr lang="zh-CN"/>
    </a:p>
  </c:txPr>
  <c:externalData r:id="rId1">
    <c:autoUpdate val="0"/>
  </c:externalData>
</c:chartSpace>
</file>

<file path=ppt/charts/chart2.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ineChart>
        <c:grouping/>
        <c:varyColors val="0"/>
        <c:ser>
          <c:idx val="0"/>
          <c:order val="0"/>
          <c:tx>
            <c:strRef>
              <c:f>Sheet1!$B$1</c:f>
              <c:strCache>
                <c:ptCount val="1"/>
                <c:pt idx="0">
                  <c:v>系列 1</c:v>
                </c:pt>
              </c:strCache>
            </c:strRef>
          </c:tx>
          <c:spPr>
            <a:ln w="12700">
              <a:solidFill>
                <a:srgbClr val="29B6EF"/>
              </a:solidFill>
              <a:headEnd type="none" w="med" len="med"/>
              <a:tailEnd type="none" w="med" len="med"/>
            </a:ln>
          </c:spPr>
          <c:marker>
            <c:symbol val="none"/>
          </c:marker>
          <c:cat>
            <c:strRef>
              <c:f>Sheet1!$A$2:$A$11</c:f>
              <c:strCache>
                <c:ptCount val="10"/>
                <c:pt idx="0">
                  <c:v>A</c:v>
                </c:pt>
                <c:pt idx="1">
                  <c:v>B</c:v>
                </c:pt>
                <c:pt idx="2">
                  <c:v>C</c:v>
                </c:pt>
                <c:pt idx="3">
                  <c:v>D</c:v>
                </c:pt>
                <c:pt idx="4">
                  <c:v>E</c:v>
                </c:pt>
                <c:pt idx="5">
                  <c:v>F</c:v>
                </c:pt>
                <c:pt idx="6">
                  <c:v>G</c:v>
                </c:pt>
                <c:pt idx="7">
                  <c:v>H</c:v>
                </c:pt>
                <c:pt idx="8">
                  <c:v>I</c:v>
                </c:pt>
                <c:pt idx="9">
                  <c:v>J</c:v>
                </c:pt>
              </c:strCache>
            </c:strRef>
          </c:cat>
          <c:val>
            <c:numRef>
              <c:f>Sheet1!$B$2:$B$11</c:f>
              <c:numCache>
                <c:formatCode>General</c:formatCode>
                <c:ptCount val="10"/>
                <c:pt idx="0">
                  <c:v>2.4</c:v>
                </c:pt>
                <c:pt idx="1">
                  <c:v>3.8</c:v>
                </c:pt>
                <c:pt idx="2">
                  <c:v>2.6</c:v>
                </c:pt>
                <c:pt idx="3">
                  <c:v>4.2</c:v>
                </c:pt>
                <c:pt idx="4">
                  <c:v>2.9</c:v>
                </c:pt>
                <c:pt idx="5">
                  <c:v>4.8</c:v>
                </c:pt>
                <c:pt idx="6">
                  <c:v>2.8</c:v>
                </c:pt>
                <c:pt idx="7">
                  <c:v>5.6</c:v>
                </c:pt>
                <c:pt idx="8">
                  <c:v>4.7</c:v>
                </c:pt>
                <c:pt idx="9">
                  <c:v>6.2</c:v>
                </c:pt>
              </c:numCache>
            </c:numRef>
          </c:val>
          <c:smooth val="1"/>
          <c:extLst>
            <c:ext xmlns:c16="http://schemas.microsoft.com/office/drawing/2014/chart" uri="{C3380CC4-5D6E-409C-BE32-E72D297353CC}">
              <c16:uniqueId val="{00000000-72BF-4F09-8780-9DC20BFF31DD}"/>
            </c:ext>
          </c:extLst>
        </c:ser>
        <c:dLbls>
          <c:showLegendKey val="0"/>
          <c:showVal val="0"/>
          <c:showCatName val="0"/>
          <c:showSerName val="0"/>
          <c:showPercent val="0"/>
          <c:showBubbleSize val="0"/>
          <c:showLeaderLines val="0"/>
        </c:dLbls>
        <c:axId val="124839040"/>
        <c:axId val="124840576"/>
      </c:lineChart>
      <c:catAx>
        <c:axId val="124839040"/>
        <c:scaling>
          <c:orientation/>
        </c:scaling>
        <c:delete val="0"/>
        <c:axPos val="b"/>
        <c:numFmt formatCode="General" sourceLinked="0"/>
        <c:majorTickMark val="out"/>
        <c:minorTickMark val="none"/>
        <c:crossAx val="124840576"/>
        <c:crosses val="autoZero"/>
        <c:auto val="0"/>
        <c:lblAlgn val="ctr"/>
        <c:lblOffset/>
        <c:noMultiLvlLbl val="0"/>
      </c:catAx>
      <c:valAx>
        <c:axId val="124840576"/>
        <c:scaling>
          <c:orientation/>
        </c:scaling>
        <c:delete val="1"/>
        <c:axPos val="l"/>
        <c:numFmt formatCode="General" sourceLinked="1"/>
        <c:majorTickMark val="out"/>
        <c:minorTickMark val="none"/>
        <c:tickLblPos val="none"/>
        <c:crossAx val="124839040"/>
        <c:crossBetween val="between"/>
      </c:valAx>
      <c:spPr>
        <a:solidFill>
          <a:prstClr val="white">
            <a:alpha val="16000"/>
          </a:prstClr>
        </a:solidFill>
      </c:spPr>
    </c:plotArea>
    <c:plotVisOnly val="1"/>
    <c:dispBlanksAs val="gap"/>
    <c:showDLblsOverMax val="0"/>
  </c:chart>
  <c:txPr>
    <a:bodyPr/>
    <a:p>
      <a:pPr>
        <a:defRPr sz="1400" smtId="4294967295">
          <a:solidFill>
            <a:schemeClr val="bg1"/>
          </a:solidFill>
          <a:latin typeface="Agency FB" pitchFamily="34" charset="0"/>
          <a:ea typeface="微软雅黑 Light" panose="020b0502040204020203" pitchFamily="34" charset="-122"/>
          <a:cs typeface="+mn-ea"/>
        </a:defRPr>
      </a:pPr>
      <a:endParaRPr lang="zh-CN"/>
    </a:p>
  </c:txPr>
  <c:externalData r:id="rId1">
    <c:autoUpdate val="0"/>
  </c:externalData>
</c:chartSpace>
</file>

<file path=ppt/charts/chart3.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095003813505173"/>
          <c:y val="0"/>
          <c:w val="0.91381001472473145"/>
          <c:h val="0.96228361129760742"/>
        </c:manualLayout>
      </c:layout>
      <c:barChart>
        <c:barDir val="col"/>
        <c:grouping val="clustered"/>
        <c:varyColors val="0"/>
        <c:ser>
          <c:idx val="0"/>
          <c:order val="0"/>
          <c:tx>
            <c:strRef>
              <c:f>Sheet1!$B$1</c:f>
              <c:strCache>
                <c:ptCount val="1"/>
                <c:pt idx="0">
                  <c:v>系列 1</c:v>
                </c:pt>
              </c:strCache>
            </c:strRef>
          </c:tx>
          <c:invertIfNegative val="0"/>
          <c:dPt>
            <c:idx val="0"/>
            <c:invertIfNegative val="0"/>
            <c:spPr>
              <a:solidFill>
                <a:schemeClr val="bg1">
                  <a:lumMod val="65000"/>
                  <a:alpha val="50000"/>
                </a:schemeClr>
              </a:solidFill>
            </c:spPr>
            <c:extLst>
              <c:ext xmlns:c16="http://schemas.microsoft.com/office/drawing/2014/chart" uri="{C3380CC4-5D6E-409C-BE32-E72D297353CC}">
                <c16:uniqueId val="{00000001-C793-4155-BD78-14A45FBC3004}"/>
              </c:ext>
            </c:extLst>
          </c:dPt>
          <c:dPt>
            <c:idx val="1"/>
            <c:invertIfNegative val="0"/>
            <c:spPr>
              <a:solidFill>
                <a:schemeClr val="bg1">
                  <a:lumMod val="65000"/>
                  <a:alpha val="50000"/>
                </a:schemeClr>
              </a:solidFill>
            </c:spPr>
            <c:extLst>
              <c:ext xmlns:c16="http://schemas.microsoft.com/office/drawing/2014/chart" uri="{C3380CC4-5D6E-409C-BE32-E72D297353CC}">
                <c16:uniqueId val="{00000003-C793-4155-BD78-14A45FBC3004}"/>
              </c:ext>
            </c:extLst>
          </c:dPt>
          <c:dLbls>
            <c:dLbl>
              <c:idx val="0"/>
              <c:showLegendKey val="0"/>
              <c:showVal val="1"/>
              <c:showCatName val="0"/>
              <c:showSerName val="0"/>
              <c:showPercent val="0"/>
              <c:showBubbleSize val="0"/>
            </c:dLbl>
            <c:dLbl>
              <c:idx val="1"/>
              <c:showLegendKey val="0"/>
              <c:showVal val="1"/>
              <c:showCatName val="0"/>
              <c:showSerName val="0"/>
              <c:showPercent val="0"/>
              <c:showBubbleSize val="0"/>
            </c:dLbl>
            <c:spPr>
              <a:noFill/>
              <a:ln>
                <a:noFill/>
              </a:ln>
              <a:effectLst/>
            </c:spPr>
            <c:showLegendKey val="0"/>
            <c:showVal val="1"/>
            <c:showCatName val="0"/>
            <c:showSerName val="0"/>
            <c:showPercent val="0"/>
            <c:showBubbleSize val="0"/>
            <c:showLeaderLines val="0"/>
          </c:dLbls>
          <c:cat>
            <c:strRef>
              <c:f>Sheet1!$A$2:$A$3</c:f>
              <c:strCache>
                <c:ptCount val="2"/>
                <c:pt idx="0">
                  <c:v>类别 1</c:v>
                </c:pt>
                <c:pt idx="1">
                  <c:v>类别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4-C793-4155-BD78-14A45FBC3004}"/>
            </c:ext>
          </c:extLst>
        </c:ser>
        <c:dLbls>
          <c:showLegendKey val="0"/>
          <c:showVal val="0"/>
          <c:showCatName val="0"/>
          <c:showSerName val="0"/>
          <c:showPercent val="0"/>
          <c:showBubbleSize val="0"/>
          <c:showLeaderLines val="0"/>
        </c:dLbls>
        <c:gapWidth val="51"/>
        <c:overlap val="39"/>
        <c:axId val="362836352"/>
        <c:axId val="362837888"/>
      </c:barChart>
      <c:catAx>
        <c:axId val="362836352"/>
        <c:scaling>
          <c:orientation/>
        </c:scaling>
        <c:delete val="1"/>
        <c:axPos val="b"/>
        <c:numFmt formatCode="General" sourceLinked="0"/>
        <c:majorTickMark val="out"/>
        <c:minorTickMark val="none"/>
        <c:tickLblPos val="none"/>
        <c:crossAx val="362837888"/>
        <c:auto val="0"/>
        <c:lblAlgn val="ctr"/>
        <c:lblOffset/>
        <c:noMultiLvlLbl val="0"/>
      </c:catAx>
      <c:valAx>
        <c:axId val="362837888"/>
        <c:scaling>
          <c:orientation/>
        </c:scaling>
        <c:delete val="1"/>
        <c:axPos val="l"/>
        <c:numFmt formatCode="General" sourceLinked="1"/>
        <c:majorTickMark val="out"/>
        <c:minorTickMark val="none"/>
        <c:tickLblPos val="none"/>
        <c:crossAx val="362836352"/>
        <c:crossBetween val="between"/>
      </c:valAx>
    </c:plotArea>
    <c:plotVisOnly val="1"/>
    <c:dispBlanksAs val="gap"/>
    <c:showDLblsOverMax val="0"/>
  </c:chart>
  <c:txPr>
    <a:bodyPr/>
    <a:p>
      <a:pPr>
        <a:defRPr sz="1800" smtId="4294967295">
          <a:ea typeface="微软雅黑 Light" panose="020b0502040204020203" pitchFamily="34" charset="-122"/>
          <a:cs typeface="+mn-ea"/>
        </a:defRPr>
      </a:pPr>
      <a:endParaRPr lang="zh-CN"/>
    </a:p>
  </c:txPr>
  <c:externalData r:id="rId1">
    <c:autoUpdate val="0"/>
  </c:externalData>
</c:chartSpace>
</file>

<file path=ppt/charts/chart4.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062500000931322575"/>
          <c:w val="1"/>
          <c:h val="0.99374997615814209"/>
        </c:manualLayout>
      </c:layout>
      <c:lineChart>
        <c:grouping/>
        <c:varyColors val="0"/>
        <c:ser>
          <c:idx val="0"/>
          <c:order val="0"/>
          <c:tx>
            <c:strRef>
              <c:f>Sheet1!$B$1</c:f>
              <c:strCache>
                <c:ptCount val="1"/>
                <c:pt idx="0">
                  <c:v>系列 1</c:v>
                </c:pt>
              </c:strCache>
            </c:strRef>
          </c:tx>
          <c:spPr>
            <a:ln>
              <a:solidFill>
                <a:schemeClr val="bg1"/>
              </a:solidFill>
            </a:ln>
          </c:spPr>
          <c:marker>
            <c:symbol val="none"/>
          </c:marker>
          <c:cat>
            <c:strRef>
              <c:f>Sheet1!$A$2:$A$8</c:f>
              <c:strCache>
                <c:ptCount val="4"/>
                <c:pt idx="0">
                  <c:v>类别 1</c:v>
                </c:pt>
                <c:pt idx="1">
                  <c:v>类别 2</c:v>
                </c:pt>
                <c:pt idx="2">
                  <c:v>类别 3</c:v>
                </c:pt>
                <c:pt idx="3">
                  <c:v>类别 4</c:v>
                </c:pt>
              </c:strCache>
            </c:strRef>
          </c:cat>
          <c:val>
            <c:numRef>
              <c:f>Sheet1!$B$2:$B$8</c:f>
              <c:numCache>
                <c:formatCode>General</c:formatCode>
                <c:ptCount val="7"/>
                <c:pt idx="0">
                  <c:v>2</c:v>
                </c:pt>
                <c:pt idx="1">
                  <c:v>5</c:v>
                </c:pt>
                <c:pt idx="2">
                  <c:v>6</c:v>
                </c:pt>
                <c:pt idx="3">
                  <c:v>12</c:v>
                </c:pt>
                <c:pt idx="4">
                  <c:v>8</c:v>
                </c:pt>
                <c:pt idx="5">
                  <c:v>9</c:v>
                </c:pt>
                <c:pt idx="6">
                  <c:v>16</c:v>
                </c:pt>
              </c:numCache>
            </c:numRef>
          </c:val>
          <c:smooth val="1"/>
          <c:extLst>
            <c:ext xmlns:c16="http://schemas.microsoft.com/office/drawing/2014/chart" uri="{C3380CC4-5D6E-409C-BE32-E72D297353CC}">
              <c16:uniqueId val="{00000000-F088-455C-B959-F6EFB746A0A6}"/>
            </c:ext>
          </c:extLst>
        </c:ser>
        <c:dLbls>
          <c:showLegendKey val="0"/>
          <c:showVal val="0"/>
          <c:showCatName val="0"/>
          <c:showSerName val="0"/>
          <c:showPercent val="0"/>
          <c:showBubbleSize val="0"/>
          <c:showLeaderLines val="0"/>
        </c:dLbls>
        <c:axId val="310975104"/>
        <c:axId val="310976896"/>
      </c:lineChart>
      <c:catAx>
        <c:axId val="310975104"/>
        <c:scaling>
          <c:orientation/>
        </c:scaling>
        <c:delete val="1"/>
        <c:axPos val="b"/>
        <c:numFmt formatCode="General" sourceLinked="0"/>
        <c:majorTickMark val="out"/>
        <c:minorTickMark val="none"/>
        <c:tickLblPos val="none"/>
        <c:crossAx val="310976896"/>
        <c:auto val="0"/>
        <c:lblAlgn val="ctr"/>
        <c:lblOffset/>
        <c:noMultiLvlLbl val="0"/>
      </c:catAx>
      <c:valAx>
        <c:axId val="310976896"/>
        <c:scaling>
          <c:orientation/>
        </c:scaling>
        <c:delete val="1"/>
        <c:axPos val="l"/>
        <c:numFmt formatCode="General" sourceLinked="1"/>
        <c:majorTickMark val="out"/>
        <c:minorTickMark val="none"/>
        <c:tickLblPos val="none"/>
        <c:crossAx val="310975104"/>
        <c:crossBetween val="between"/>
      </c:valAx>
      <c:spPr>
        <a:solidFill>
          <a:srgbClr val="BDC4B3">
            <a:alpha val="70000"/>
          </a:srgbClr>
        </a:solidFill>
      </c:spPr>
    </c:plotArea>
    <c:plotVisOnly val="1"/>
    <c:dispBlanksAs val="gap"/>
    <c:showDLblsOverMax val="0"/>
  </c:chart>
  <c:txPr>
    <a:bodyPr/>
    <a:p>
      <a:pPr>
        <a:defRPr sz="1800" smtId="4294967295">
          <a:ea typeface="微软雅黑 Light" panose="020b0502040204020203" pitchFamily="34" charset="-122"/>
          <a:cs typeface="+mn-ea"/>
        </a:defRPr>
      </a:pPr>
      <a:endParaRPr lang="zh-CN"/>
    </a:p>
  </c:txPr>
  <c:externalData r:id="rId1">
    <c:autoUpdate val="0"/>
  </c:externalData>
</c:chartSpace>
</file>

<file path=ppt/charts/chart5.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1"/>
        <c:ser>
          <c:idx val="0"/>
          <c:order val="0"/>
          <c:tx>
            <c:strRef>
              <c:f>Sheet1!$B$1</c:f>
              <c:strCache>
                <c:ptCount val="1"/>
                <c:pt idx="0">
                  <c:v>销售额</c:v>
                </c:pt>
              </c:strCache>
            </c:strRef>
          </c:tx>
          <c:spPr>
            <a:ln>
              <a:solidFill>
                <a:schemeClr val="bg1"/>
              </a:solidFill>
            </a:ln>
          </c:spPr>
          <c:dPt>
            <c:idx val="0"/>
            <c:invertIfNegative val="1"/>
            <c:spPr>
              <a:blipFill dpi="0" rotWithShape="1">
                <a:blip r:embed="rId2"/>
                <a:tile tx="0" ty="0" sx="50000" sy="50000" flip="none" algn="b"/>
              </a:blipFill>
              <a:ln>
                <a:noFill/>
              </a:ln>
            </c:spPr>
            <c:extLst>
              <c:ext xmlns:c16="http://schemas.microsoft.com/office/drawing/2014/chart" uri="{C3380CC4-5D6E-409C-BE32-E72D297353CC}">
                <c16:uniqueId val="{00000001-144D-4E77-A555-CFCCE8AB5B4E}"/>
              </c:ext>
            </c:extLst>
          </c:dPt>
          <c:dPt>
            <c:idx val="1"/>
            <c:invertIfNegative val="1"/>
            <c:spPr>
              <a:noFill/>
              <a:ln>
                <a:noFill/>
              </a:ln>
            </c:spPr>
            <c:extLst>
              <c:ext xmlns:c16="http://schemas.microsoft.com/office/drawing/2014/chart" uri="{C3380CC4-5D6E-409C-BE32-E72D297353CC}">
                <c16:uniqueId val="{00000003-144D-4E77-A555-CFCCE8AB5B4E}"/>
              </c:ext>
            </c:extLst>
          </c:dPt>
          <c:dLbls>
            <c:delete val="1"/>
            <c:extLst>
              <c:ext uri="{CE6537A1-D6FC-4f65-9D91-7224C49458BB}">
                <c15:showLeaderLines xmlns:c15="http://schemas.microsoft.com/office/drawing/2012/chart" value="1"/>
              </c:ext>
            </c:extLst>
          </c:dLbls>
          <c:cat>
            <c:strRef>
              <c:f>Sheet1!$A$2:$A$3</c:f>
              <c:strCache>
                <c:ptCount val="2"/>
                <c:pt idx="0">
                  <c:v>第一季度</c:v>
                </c:pt>
                <c:pt idx="1">
                  <c:v>第二季度</c:v>
                </c:pt>
              </c:strCache>
            </c:strRef>
          </c:cat>
          <c:val>
            <c:numRef>
              <c:f>Sheet1!$B$2:$B$3</c:f>
              <c:numCache>
                <c:formatCode>General</c:formatCode>
                <c:ptCount val="2"/>
                <c:pt idx="0">
                  <c:v>8.2</c:v>
                </c:pt>
                <c:pt idx="1">
                  <c:v>3.2</c:v>
                </c:pt>
              </c:numCache>
            </c:numRef>
          </c:val>
          <c:extLst>
            <c:ext xmlns:c16="http://schemas.microsoft.com/office/drawing/2014/chart" uri="{C3380CC4-5D6E-409C-BE32-E72D297353CC}">
              <c16:uniqueId val="{00000004-144D-4E77-A555-CFCCE8AB5B4E}"/>
            </c:ext>
          </c:extLst>
        </c:ser>
        <c:dLbls>
          <c:showLegendKey val="0"/>
          <c:showVal val="0"/>
          <c:showCatName val="0"/>
          <c:showSerName val="0"/>
          <c:showPercent val="0"/>
          <c:showBubbleSize val="0"/>
          <c:showLeaderLines val="0"/>
        </c:dLbls>
        <c:firstSliceAng val="101"/>
        <c:holeSize val="70"/>
      </c:doughnutChart>
    </c:plotArea>
    <c:plotVisOnly val="1"/>
    <c:dispBlanksAs val="gap"/>
    <c:showDLblsOverMax val="0"/>
  </c:chart>
  <c:txPr>
    <a:bodyPr/>
    <a:p>
      <a:pPr>
        <a:defRPr sz="1800" smtId="4294967295">
          <a:ea typeface="微软雅黑 Light" panose="020b0502040204020203" pitchFamily="34" charset="-122"/>
          <a:cs typeface="+mn-ea"/>
        </a:defRPr>
      </a:pPr>
      <a:endParaRPr lang="zh-CN"/>
    </a:p>
  </c:txPr>
  <c:externalData r:id="rId1">
    <c:autoUpdate val="0"/>
  </c:externalData>
</c:chartSpace>
</file>

<file path=ppt/charts/chart6.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0766226788982749"/>
          <c:y val="0"/>
          <c:w val="0.99923378229141235"/>
          <c:h val="1"/>
        </c:manualLayout>
      </c:layout>
      <c:barChart>
        <c:barDir val="col"/>
        <c:grouping val="clustered"/>
        <c:varyColors val="0"/>
        <c:ser>
          <c:idx val="0"/>
          <c:order val="0"/>
          <c:tx>
            <c:strRef>
              <c:f>Sheet1!$B$1</c:f>
              <c:strCache>
                <c:ptCount val="1"/>
                <c:pt idx="0">
                  <c:v>系列 1</c:v>
                </c:pt>
              </c:strCache>
            </c:strRef>
          </c:tx>
          <c:spPr>
            <a:blipFill>
              <a:blip r:embed="rId2"/>
              <a:stretch>
                <a:fillRect/>
              </a:stretch>
            </a:blipFill>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5D2-47CB-9723-210F596C3644}"/>
            </c:ext>
          </c:extLst>
        </c:ser>
        <c:ser>
          <c:idx val="1"/>
          <c:order val="1"/>
          <c:tx>
            <c:strRef>
              <c:f>Sheet1!$C$1</c:f>
              <c:strCache>
                <c:ptCount val="1"/>
                <c:pt idx="0">
                  <c:v>系列 2</c:v>
                </c:pt>
              </c:strCache>
            </c:strRef>
          </c:tx>
          <c:spPr>
            <a:blipFill>
              <a:blip r:embed="rId3"/>
              <a:stretch>
                <a:fillRect/>
              </a:stretch>
            </a:blipFill>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extLst>
            <c:ext xmlns:c16="http://schemas.microsoft.com/office/drawing/2014/chart" uri="{C3380CC4-5D6E-409C-BE32-E72D297353CC}">
              <c16:uniqueId val="{00000001-25D2-47CB-9723-210F596C3644}"/>
            </c:ext>
          </c:extLst>
        </c:ser>
        <c:ser>
          <c:idx val="2"/>
          <c:order val="2"/>
          <c:tx>
            <c:strRef>
              <c:f>Sheet1!$D$1</c:f>
              <c:strCache>
                <c:ptCount val="1"/>
                <c:pt idx="0">
                  <c:v>系列 3</c:v>
                </c:pt>
              </c:strCache>
            </c:strRef>
          </c:tx>
          <c:spPr>
            <a:blipFill>
              <a:blip r:embed="rId4"/>
              <a:stretch>
                <a:fillRect/>
              </a:stretch>
            </a:blipFill>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5D2-47CB-9723-210F596C3644}"/>
            </c:ext>
          </c:extLst>
        </c:ser>
        <c:dLbls>
          <c:showLegendKey val="0"/>
          <c:showVal val="0"/>
          <c:showCatName val="0"/>
          <c:showSerName val="0"/>
          <c:showPercent val="0"/>
          <c:showBubbleSize val="0"/>
          <c:showLeaderLines val="0"/>
        </c:dLbls>
        <c:gapWidth val="268"/>
        <c:overlap/>
        <c:axId val="311993856"/>
        <c:axId val="311995392"/>
      </c:barChart>
      <c:catAx>
        <c:axId val="311993856"/>
        <c:scaling>
          <c:orientation/>
        </c:scaling>
        <c:delete val="0"/>
        <c:axPos val="b"/>
        <c:numFmt formatCode="General" sourceLinked="0"/>
        <c:majorTickMark val="none"/>
        <c:minorTickMark val="none"/>
        <c:tickLblPos val="none"/>
        <c:spPr>
          <a:ln>
            <a:solidFill>
              <a:schemeClr val="bg1"/>
            </a:solidFill>
          </a:ln>
        </c:spPr>
        <c:crossAx val="311995392"/>
        <c:crosses val="autoZero"/>
        <c:auto val="0"/>
        <c:lblAlgn val="ctr"/>
        <c:lblOffset/>
        <c:noMultiLvlLbl val="0"/>
      </c:catAx>
      <c:valAx>
        <c:axId val="311995392"/>
        <c:scaling>
          <c:orientation/>
          <c:max val="5"/>
        </c:scaling>
        <c:delete val="1"/>
        <c:axPos val="l"/>
        <c:numFmt formatCode="General" sourceLinked="1"/>
        <c:majorTickMark val="out"/>
        <c:minorTickMark val="none"/>
        <c:tickLblPos val="none"/>
        <c:crossAx val="311993856"/>
        <c:crossBetween val="between"/>
      </c:valAx>
    </c:plotArea>
    <c:plotVisOnly val="1"/>
    <c:dispBlanksAs val="gap"/>
    <c:showDLblsOverMax val="0"/>
  </c:chart>
  <c:txPr>
    <a:bodyPr/>
    <a:p>
      <a:pPr>
        <a:defRPr sz="1800" smtId="4294967295">
          <a:ea typeface="微软雅黑 Light" panose="020b0502040204020203" pitchFamily="34" charset="-122"/>
          <a:cs typeface="+mn-ea"/>
        </a:defRPr>
      </a:pPr>
      <a:endParaRPr lang="zh-CN"/>
    </a:p>
  </c:txPr>
  <c:externalData r:id="rId1">
    <c:autoUpdate val="0"/>
  </c:externalData>
</c:chartSpace>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EE8224-BFCF-484C-A367-18455214B586}" type="datetimeFigureOut">
              <a:rPr lang="zh-CN" altLang="en-US" smtClean="0"/>
              <a:t>2017/6/18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B742C2-735E-430E-9D1C-3A823D2735F9}" type="slidenum">
              <a:rPr lang="zh-CN" altLang="en-US" smtClean="0"/>
              <a:t>‹#›</a:t>
            </a:fld>
            <a:endParaRPr lang="zh-CN" altLang="en-US"/>
          </a:p>
        </p:txBody>
      </p:sp>
    </p:spTree>
    <p:extLst>
      <p:ext uri="{BB962C8B-B14F-4D97-AF65-F5344CB8AC3E}">
        <p14:creationId xmlns:p14="http://schemas.microsoft.com/office/powerpoint/2010/main" val="501805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10</a:t>
            </a:fld>
            <a:endParaRPr lang="zh-CN" altLang="en-US">
              <a:solidFill>
                <a:prstClr val="black"/>
              </a:solidFill>
            </a:endParaRPr>
          </a:p>
        </p:txBody>
      </p:sp>
    </p:spTree>
    <p:extLst>
      <p:ext uri="{BB962C8B-B14F-4D97-AF65-F5344CB8AC3E}">
        <p14:creationId xmlns:p14="http://schemas.microsoft.com/office/powerpoint/2010/main" val="2180293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11</a:t>
            </a:fld>
            <a:endParaRPr lang="zh-CN" altLang="en-US">
              <a:solidFill>
                <a:prstClr val="black"/>
              </a:solidFill>
            </a:endParaRPr>
          </a:p>
        </p:txBody>
      </p:sp>
    </p:spTree>
    <p:extLst>
      <p:ext uri="{BB962C8B-B14F-4D97-AF65-F5344CB8AC3E}">
        <p14:creationId xmlns:p14="http://schemas.microsoft.com/office/powerpoint/2010/main" val="3730387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12</a:t>
            </a:fld>
            <a:endParaRPr lang="zh-CN" altLang="en-US">
              <a:solidFill>
                <a:prstClr val="black"/>
              </a:solidFill>
            </a:endParaRPr>
          </a:p>
        </p:txBody>
      </p:sp>
    </p:spTree>
    <p:extLst>
      <p:ext uri="{BB962C8B-B14F-4D97-AF65-F5344CB8AC3E}">
        <p14:creationId xmlns:p14="http://schemas.microsoft.com/office/powerpoint/2010/main" val="235986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13</a:t>
            </a:fld>
            <a:endParaRPr lang="zh-CN" altLang="en-US">
              <a:solidFill>
                <a:prstClr val="black"/>
              </a:solidFill>
            </a:endParaRPr>
          </a:p>
        </p:txBody>
      </p:sp>
    </p:spTree>
    <p:extLst>
      <p:ext uri="{BB962C8B-B14F-4D97-AF65-F5344CB8AC3E}">
        <p14:creationId xmlns:p14="http://schemas.microsoft.com/office/powerpoint/2010/main" val="210727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14</a:t>
            </a:fld>
            <a:endParaRPr lang="zh-CN" altLang="en-US">
              <a:solidFill>
                <a:prstClr val="black"/>
              </a:solidFill>
            </a:endParaRPr>
          </a:p>
        </p:txBody>
      </p:sp>
    </p:spTree>
    <p:extLst>
      <p:ext uri="{BB962C8B-B14F-4D97-AF65-F5344CB8AC3E}">
        <p14:creationId xmlns:p14="http://schemas.microsoft.com/office/powerpoint/2010/main" val="2431024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15</a:t>
            </a:fld>
            <a:endParaRPr lang="zh-CN" altLang="en-US">
              <a:solidFill>
                <a:prstClr val="black"/>
              </a:solidFill>
            </a:endParaRPr>
          </a:p>
        </p:txBody>
      </p:sp>
    </p:spTree>
    <p:extLst>
      <p:ext uri="{BB962C8B-B14F-4D97-AF65-F5344CB8AC3E}">
        <p14:creationId xmlns:p14="http://schemas.microsoft.com/office/powerpoint/2010/main" val="525070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16</a:t>
            </a:fld>
            <a:endParaRPr lang="zh-CN" altLang="en-US">
              <a:solidFill>
                <a:prstClr val="black"/>
              </a:solidFill>
            </a:endParaRPr>
          </a:p>
        </p:txBody>
      </p:sp>
    </p:spTree>
    <p:extLst>
      <p:ext uri="{BB962C8B-B14F-4D97-AF65-F5344CB8AC3E}">
        <p14:creationId xmlns:p14="http://schemas.microsoft.com/office/powerpoint/2010/main" val="367669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17</a:t>
            </a:fld>
            <a:endParaRPr lang="zh-CN" altLang="en-US">
              <a:solidFill>
                <a:prstClr val="black"/>
              </a:solidFill>
            </a:endParaRPr>
          </a:p>
        </p:txBody>
      </p:sp>
    </p:spTree>
    <p:extLst>
      <p:ext uri="{BB962C8B-B14F-4D97-AF65-F5344CB8AC3E}">
        <p14:creationId xmlns:p14="http://schemas.microsoft.com/office/powerpoint/2010/main" val="1874864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18</a:t>
            </a:fld>
            <a:endParaRPr lang="zh-CN" altLang="en-US">
              <a:solidFill>
                <a:prstClr val="black"/>
              </a:solidFill>
            </a:endParaRPr>
          </a:p>
        </p:txBody>
      </p:sp>
    </p:spTree>
    <p:extLst>
      <p:ext uri="{BB962C8B-B14F-4D97-AF65-F5344CB8AC3E}">
        <p14:creationId xmlns:p14="http://schemas.microsoft.com/office/powerpoint/2010/main" val="1627937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19</a:t>
            </a:fld>
            <a:endParaRPr lang="zh-CN" altLang="en-US">
              <a:solidFill>
                <a:prstClr val="black"/>
              </a:solidFill>
            </a:endParaRPr>
          </a:p>
        </p:txBody>
      </p:sp>
    </p:spTree>
    <p:extLst>
      <p:ext uri="{BB962C8B-B14F-4D97-AF65-F5344CB8AC3E}">
        <p14:creationId xmlns:p14="http://schemas.microsoft.com/office/powerpoint/2010/main" val="197924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1479490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20</a:t>
            </a:fld>
            <a:endParaRPr lang="zh-CN" altLang="en-US">
              <a:solidFill>
                <a:prstClr val="black"/>
              </a:solidFill>
            </a:endParaRPr>
          </a:p>
        </p:txBody>
      </p:sp>
    </p:spTree>
    <p:extLst>
      <p:ext uri="{BB962C8B-B14F-4D97-AF65-F5344CB8AC3E}">
        <p14:creationId xmlns:p14="http://schemas.microsoft.com/office/powerpoint/2010/main" val="377445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66045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22</a:t>
            </a:fld>
            <a:endParaRPr lang="zh-CN" altLang="en-US">
              <a:solidFill>
                <a:prstClr val="black"/>
              </a:solidFill>
            </a:endParaRPr>
          </a:p>
        </p:txBody>
      </p:sp>
    </p:spTree>
    <p:extLst>
      <p:ext uri="{BB962C8B-B14F-4D97-AF65-F5344CB8AC3E}">
        <p14:creationId xmlns:p14="http://schemas.microsoft.com/office/powerpoint/2010/main" val="1453974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23</a:t>
            </a:fld>
            <a:endParaRPr lang="zh-CN" altLang="en-US">
              <a:solidFill>
                <a:prstClr val="black"/>
              </a:solidFill>
            </a:endParaRPr>
          </a:p>
        </p:txBody>
      </p:sp>
    </p:spTree>
    <p:extLst>
      <p:ext uri="{BB962C8B-B14F-4D97-AF65-F5344CB8AC3E}">
        <p14:creationId xmlns:p14="http://schemas.microsoft.com/office/powerpoint/2010/main" val="2261878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24</a:t>
            </a:fld>
            <a:endParaRPr lang="zh-CN" altLang="en-US">
              <a:solidFill>
                <a:prstClr val="black"/>
              </a:solidFill>
            </a:endParaRPr>
          </a:p>
        </p:txBody>
      </p:sp>
    </p:spTree>
    <p:extLst>
      <p:ext uri="{BB962C8B-B14F-4D97-AF65-F5344CB8AC3E}">
        <p14:creationId xmlns:p14="http://schemas.microsoft.com/office/powerpoint/2010/main" val="150521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353425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4</a:t>
            </a:fld>
            <a:endParaRPr lang="zh-CN" altLang="en-US">
              <a:solidFill>
                <a:prstClr val="black"/>
              </a:solidFill>
            </a:endParaRPr>
          </a:p>
        </p:txBody>
      </p:sp>
    </p:spTree>
    <p:extLst>
      <p:ext uri="{BB962C8B-B14F-4D97-AF65-F5344CB8AC3E}">
        <p14:creationId xmlns:p14="http://schemas.microsoft.com/office/powerpoint/2010/main" val="223924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5</a:t>
            </a:fld>
            <a:endParaRPr lang="zh-CN" altLang="en-US">
              <a:solidFill>
                <a:prstClr val="black"/>
              </a:solidFill>
            </a:endParaRPr>
          </a:p>
        </p:txBody>
      </p:sp>
    </p:spTree>
    <p:extLst>
      <p:ext uri="{BB962C8B-B14F-4D97-AF65-F5344CB8AC3E}">
        <p14:creationId xmlns:p14="http://schemas.microsoft.com/office/powerpoint/2010/main" val="166475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6</a:t>
            </a:fld>
            <a:endParaRPr lang="zh-CN" altLang="en-US">
              <a:solidFill>
                <a:prstClr val="black"/>
              </a:solidFill>
            </a:endParaRPr>
          </a:p>
        </p:txBody>
      </p:sp>
    </p:spTree>
    <p:extLst>
      <p:ext uri="{BB962C8B-B14F-4D97-AF65-F5344CB8AC3E}">
        <p14:creationId xmlns:p14="http://schemas.microsoft.com/office/powerpoint/2010/main" val="363752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8</a:t>
            </a:fld>
            <a:endParaRPr lang="zh-CN" altLang="en-US">
              <a:solidFill>
                <a:prstClr val="black"/>
              </a:solidFill>
            </a:endParaRPr>
          </a:p>
        </p:txBody>
      </p:sp>
    </p:spTree>
    <p:extLst>
      <p:ext uri="{BB962C8B-B14F-4D97-AF65-F5344CB8AC3E}">
        <p14:creationId xmlns:p14="http://schemas.microsoft.com/office/powerpoint/2010/main" val="323947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0743D8D8-A30E-47D3-937E-F561BE95D03D}"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181336116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标题幻灯片">
    <p:spTree>
      <p:nvGrpSpPr>
        <p:cNvPr id="1" name=""/>
        <p:cNvGrpSpPr/>
        <p:nvPr/>
      </p:nvGrpSpPr>
      <p:grpSpPr>
        <a:xfrm>
          <a:off x="0" y="0"/>
          <a: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标题和竖排文字">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垂直排列标题与文本">
    <p:spTree>
      <p:nvGrpSpPr>
        <p:cNvPr id="1" name=""/>
        <p:cNvGrpSpPr/>
        <p:nvPr/>
      </p:nvGrpSpPr>
      <p:grpSpPr>
        <a:xfrm>
          <a:off x="0" y="0"/>
          <a: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标题幻灯片">
    <p:spTree>
      <p:nvGrpSpPr>
        <p:cNvPr id="1" name=""/>
        <p:cNvGrpSpPr/>
        <p:nvPr/>
      </p:nvGrpSpPr>
      <p:grpSpPr>
        <a:xfrm>
          <a:off x="0" y="0"/>
          <a: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41013243"/>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标题和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2804016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节标题">
    <p:spTree>
      <p:nvGrpSpPr>
        <p:cNvPr id="1" name=""/>
        <p:cNvGrpSpPr/>
        <p:nvPr/>
      </p:nvGrpSpPr>
      <p:grpSpPr>
        <a:xfrm>
          <a:off x="0" y="0"/>
          <a: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6806792"/>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两栏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4036719"/>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比较">
    <p:spTree>
      <p:nvGrpSpPr>
        <p:cNvPr id="1" name=""/>
        <p:cNvGrpSpPr/>
        <p:nvPr/>
      </p:nvGrpSpPr>
      <p:grpSpPr>
        <a:xfrm>
          <a:off x="0" y="0"/>
          <a: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526221882"/>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仅标题">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60182415"/>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空白">
    <p:spTree>
      <p:nvGrpSpPr>
        <p:cNvPr id="1" name=""/>
        <p:cNvGrpSpPr/>
        <p:nvPr/>
      </p:nvGrpSpPr>
      <p:grpSpPr>
        <a:xfrm>
          <a:off x="0" y="0"/>
          <a: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0648177"/>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内容与标题">
    <p:spTree>
      <p:nvGrpSpPr>
        <p:cNvPr id="1" name=""/>
        <p:cNvGrpSpPr/>
        <p:nvPr/>
      </p:nvGrpSpPr>
      <p:grpSpPr>
        <a:xfrm>
          <a:off x="0" y="0"/>
          <a: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06938355"/>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标题和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图片与标题">
    <p:spTree>
      <p:nvGrpSpPr>
        <p:cNvPr id="1" name=""/>
        <p:cNvGrpSpPr/>
        <p:nvPr/>
      </p:nvGrpSpPr>
      <p:grpSpPr>
        <a:xfrm>
          <a:off x="0" y="0"/>
          <a: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217926909"/>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标题和竖排文字">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02085993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垂直排列标题与文本">
    <p:spTree>
      <p:nvGrpSpPr>
        <p:cNvPr id="1" name=""/>
        <p:cNvGrpSpPr/>
        <p:nvPr/>
      </p:nvGrpSpPr>
      <p:grpSpPr>
        <a:xfrm>
          <a:off x="0" y="0"/>
          <a: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47844711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节标题">
    <p:spTree>
      <p:nvGrpSpPr>
        <p:cNvPr id="1" name=""/>
        <p:cNvGrpSpPr/>
        <p:nvPr/>
      </p:nvGrpSpPr>
      <p:grpSpPr>
        <a:xfrm>
          <a:off x="0" y="0"/>
          <a: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两栏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比较">
    <p:spTree>
      <p:nvGrpSpPr>
        <p:cNvPr id="1" name=""/>
        <p:cNvGrpSpPr/>
        <p:nvPr/>
      </p:nvGrpSpPr>
      <p:grpSpPr>
        <a:xfrm>
          <a:off x="0" y="0"/>
          <a: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仅标题">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空白">
    <p:spTree>
      <p:nvGrpSpPr>
        <p:cNvPr id="1" name=""/>
        <p:cNvGrpSpPr/>
        <p:nvPr/>
      </p:nvGrpSpPr>
      <p:grpSpPr>
        <a:xfrm>
          <a:off x="0" y="0"/>
          <a: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内容与标题">
    <p:spTree>
      <p:nvGrpSpPr>
        <p:cNvPr id="1" name=""/>
        <p:cNvGrpSpPr/>
        <p:nvPr/>
      </p:nvGrpSpPr>
      <p:grpSpPr>
        <a:xfrm>
          <a:off x="0" y="0"/>
          <a: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图片与标题">
    <p:spTree>
      <p:nvGrpSpPr>
        <p:cNvPr id="1" name=""/>
        <p:cNvGrpSpPr/>
        <p:nvPr/>
      </p:nvGrpSpPr>
      <p:grpSpPr>
        <a:xfrm>
          <a:off x="0" y="0"/>
          <a: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image" Target="../media/image1.jpeg" /><Relationship Id="rId13"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2017/6/18</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12">
            <a:lum/>
          </a:blip>
          <a:stretch>
            <a:fillRect/>
          </a:stretch>
        </a:blipFill>
        <a:effectLst/>
      </p:bgPr>
    </p:bg>
    <p:spTree>
      <p:nvGrpSpPr>
        <p:cNvPr id="1" name=""/>
        <p:cNvGrpSpPr/>
        <p:nvPr/>
      </p:nvGrpSpPr>
      <p:grpSpPr>
        <a:xfrm>
          <a:off x="0" y="0"/>
          <a: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2017/6/18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03685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xml" /><Relationship Id="rId3" Type="http://schemas.openxmlformats.org/officeDocument/2006/relationships/image" Target="../media/image2.png" /><Relationship Id="rId4" Type="http://schemas.openxmlformats.org/officeDocument/2006/relationships/audio" Target="../media/media1.wma" /><Relationship Id="rId5" Type="http://schemas.microsoft.com/office/2007/relationships/media" Target="../media/media1.wma" TargetMode="Internal" /><Relationship Id="rId6" Type="http://schemas.openxmlformats.org/officeDocument/2006/relationships/image" Target="../media/image1.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0.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1.xml" /><Relationship Id="rId3" Type="http://schemas.openxmlformats.org/officeDocument/2006/relationships/image" Target="../media/image11.png" /><Relationship Id="rId4" Type="http://schemas.openxmlformats.org/officeDocument/2006/relationships/image" Target="../media/image4.jpeg" /><Relationship Id="rId5" Type="http://schemas.openxmlformats.org/officeDocument/2006/relationships/chart" Target="../charts/chart3.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3.xml" /><Relationship Id="rId3" Type="http://schemas.openxmlformats.org/officeDocument/2006/relationships/image" Target="../media/image9.jpeg" /><Relationship Id="rId4" Type="http://schemas.openxmlformats.org/officeDocument/2006/relationships/image" Target="../media/image8.jpeg" /><Relationship Id="rId5" Type="http://schemas.openxmlformats.org/officeDocument/2006/relationships/image" Target="../media/image12.jpeg" /><Relationship Id="rId6" Type="http://schemas.openxmlformats.org/officeDocument/2006/relationships/image" Target="../media/image13.jpeg" /><Relationship Id="rId7" Type="http://schemas.openxmlformats.org/officeDocument/2006/relationships/image" Target="../media/image10.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4.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5.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6.xml" /><Relationship Id="rId3" Type="http://schemas.openxmlformats.org/officeDocument/2006/relationships/image" Target="../media/image14.jpeg" /><Relationship Id="rId4" Type="http://schemas.openxmlformats.org/officeDocument/2006/relationships/chart" Target="../charts/chart4.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7.xml" /><Relationship Id="rId3" Type="http://schemas.openxmlformats.org/officeDocument/2006/relationships/chart" Target="../charts/chart5.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19.xml" /><Relationship Id="rId3" Type="http://schemas.openxmlformats.org/officeDocument/2006/relationships/image" Target="../media/image4.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0.xml" /><Relationship Id="rId3" Type="http://schemas.openxmlformats.org/officeDocument/2006/relationships/chart" Target="../charts/chart6.xml" /><Relationship Id="rId4" Type="http://schemas.openxmlformats.org/officeDocument/2006/relationships/image" Target="../media/image4.jpe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2.xml" /><Relationship Id="rId3" Type="http://schemas.openxmlformats.org/officeDocument/2006/relationships/image" Target="../media/image19.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3.xml" /><Relationship Id="rId3" Type="http://schemas.openxmlformats.org/officeDocument/2006/relationships/image" Target="../media/image20.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24.xml" /><Relationship Id="rId3" Type="http://schemas.openxmlformats.org/officeDocument/2006/relationships/image" Target="../media/image1.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3.xml" /><Relationship Id="rId3" Type="http://schemas.openxmlformats.org/officeDocument/2006/relationships/image" Target="../media/image3.jpeg" /><Relationship Id="rId4" Type="http://schemas.openxmlformats.org/officeDocument/2006/relationships/image" Target="../media/image4.jpeg" /><Relationship Id="rId5" Type="http://schemas.openxmlformats.org/officeDocument/2006/relationships/image" Target="../media/image5.jpeg" /><Relationship Id="rId6" Type="http://schemas.openxmlformats.org/officeDocument/2006/relationships/image" Target="../media/image6.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4.xml" /><Relationship Id="rId3" Type="http://schemas.openxmlformats.org/officeDocument/2006/relationships/chart" Target="../charts/chart1.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6.xml" /><Relationship Id="rId3" Type="http://schemas.openxmlformats.org/officeDocument/2006/relationships/image" Target="../media/image7.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7.xml" /><Relationship Id="rId3" Type="http://schemas.openxmlformats.org/officeDocument/2006/relationships/image" Target="../media/image8.jpeg" /><Relationship Id="rId4" Type="http://schemas.openxmlformats.org/officeDocument/2006/relationships/image" Target="../media/image9.jpeg" /><Relationship Id="rId5" Type="http://schemas.openxmlformats.org/officeDocument/2006/relationships/image" Target="../media/image10.png" /><Relationship Id="rId6" Type="http://schemas.openxmlformats.org/officeDocument/2006/relationships/chart" Target="../charts/chart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6">
            <a:lum/>
          </a:blip>
          <a:stretch>
            <a:fillRect/>
          </a:stretch>
        </a:blipFill>
        <a:effectLst/>
      </p:bgPr>
    </p:bg>
    <p:spTree>
      <p:nvGrpSpPr>
        <p:cNvPr id="1" name=""/>
        <p:cNvGrpSpPr/>
        <p:nvPr/>
      </p:nvGrpSpPr>
      <p:grpSpPr>
        <a:xfrm>
          <a:off x="0" y="0"/>
          <a:ext cx="0" cy="0"/>
        </a:xfrm>
      </p:grpSpPr>
      <p:sp>
        <p:nvSpPr>
          <p:cNvPr id="10" name="TextBox 9"/>
          <p:cNvSpPr txBox="1"/>
          <p:nvPr/>
        </p:nvSpPr>
        <p:spPr>
          <a:xfrm>
            <a:off x="521550" y="1783421"/>
            <a:ext cx="6527450" cy="1200329"/>
          </a:xfrm>
          <a:prstGeom prst="rect">
            <a:avLst/>
          </a:prstGeom>
          <a:noFill/>
        </p:spPr>
        <p:txBody>
          <a:bodyPr wrap="square" rtlCol="0">
            <a:spAutoFit/>
          </a:bodyPr>
          <a:lstStyle/>
          <a:p>
            <a:r>
              <a:rPr lang="zh-CN" altLang="en-US" sz="7200">
                <a:solidFill>
                  <a:prstClr val="white"/>
                </a:solidFill>
                <a:latin typeface="BankGothic Md BT" pitchFamily="34" charset="0"/>
                <a:ea typeface="微软雅黑 Light" panose="020b0502040204020203" pitchFamily="34" charset="-122"/>
                <a:cs typeface="+mn-ea"/>
              </a:rPr>
              <a:t>梦幻森林模板</a:t>
            </a:r>
          </a:p>
        </p:txBody>
      </p:sp>
      <p:sp>
        <p:nvSpPr>
          <p:cNvPr id="12" name="TextBox 11"/>
          <p:cNvSpPr txBox="1"/>
          <p:nvPr/>
        </p:nvSpPr>
        <p:spPr>
          <a:xfrm>
            <a:off x="532854" y="2960829"/>
            <a:ext cx="4745425" cy="369332"/>
          </a:xfrm>
          <a:prstGeom prst="rect">
            <a:avLst/>
          </a:prstGeom>
          <a:noFill/>
        </p:spPr>
        <p:txBody>
          <a:bodyPr wrap="square" rtlCol="0">
            <a:spAutoFit/>
          </a:bodyPr>
          <a:lstStyle/>
          <a:p>
            <a:r>
              <a:rPr lang="en-US" altLang="zh-CN">
                <a:solidFill>
                  <a:prstClr val="white">
                    <a:lumMod val="85000"/>
                  </a:prstClr>
                </a:solidFill>
                <a:latin typeface="BankGothic Lt BT" pitchFamily="34" charset="0"/>
                <a:ea typeface="微软雅黑 Light" panose="020b0502040204020203" pitchFamily="34" charset="-122"/>
                <a:cs typeface="+mn-ea"/>
              </a:rPr>
              <a:t>POWERPOINT REPORT</a:t>
            </a:r>
          </a:p>
        </p:txBody>
      </p:sp>
      <p:sp>
        <p:nvSpPr>
          <p:cNvPr id="13" name="弧形 12"/>
          <p:cNvSpPr/>
          <p:nvPr/>
        </p:nvSpPr>
        <p:spPr>
          <a:xfrm>
            <a:off x="3500999" y="996574"/>
            <a:ext cx="3150350" cy="3150350"/>
          </a:xfrm>
          <a:prstGeom prst="arc">
            <a:avLst>
              <a:gd name="adj1" fmla="val 13568615"/>
              <a:gd name="adj2" fmla="val 804204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Light" panose="020b0502040204020203" pitchFamily="34" charset="-122"/>
              <a:cs typeface="+mn-ea"/>
            </a:endParaRPr>
          </a:p>
        </p:txBody>
      </p:sp>
      <p:sp>
        <p:nvSpPr>
          <p:cNvPr id="5" name="弧形 4"/>
          <p:cNvSpPr/>
          <p:nvPr/>
        </p:nvSpPr>
        <p:spPr>
          <a:xfrm>
            <a:off x="2105844" y="259815"/>
            <a:ext cx="4623872" cy="4623872"/>
          </a:xfrm>
          <a:prstGeom prst="arc">
            <a:avLst>
              <a:gd name="adj1" fmla="val 12441490"/>
              <a:gd name="adj2" fmla="val 917281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Light" panose="020b0502040204020203" pitchFamily="34" charset="-122"/>
              <a:cs typeface="+mn-ea"/>
            </a:endParaRPr>
          </a:p>
        </p:txBody>
      </p:sp>
      <p:pic>
        <p:nvPicPr>
          <p:cNvPr id="3" name="Valentin - A Little Story.wma">
            <a:hlinkClick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flipH="1">
            <a:off x="9522550" y="38121"/>
            <a:ext cx="1278628" cy="1278628"/>
          </a:xfrm>
          <a:prstGeom prst="rect">
            <a:avLst/>
          </a:prstGeom>
        </p:spPr>
      </p:pic>
    </p:spTree>
    <p:extLst>
      <p:ext uri="{BB962C8B-B14F-4D97-AF65-F5344CB8AC3E}">
        <p14:creationId xmlns:p14="http://schemas.microsoft.com/office/powerpoint/2010/main" val="1514611589"/>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3"/>
                                        </p:tgtEl>
                                      </p:cBhvr>
                                    </p:cmd>
                                  </p:childTnLst>
                                </p:cTn>
                              </p:par>
                              <p:par>
                                <p:cTn id="8" presetID="22" presetClass="entr" presetSubtype="8" fill="hold" grpId="3" nodeType="withEffec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par>
                          <p:cTn id="11" fill="hold" nodeType="withGroup">
                            <p:stCondLst>
                              <p:cond delay="1000"/>
                            </p:stCondLst>
                            <p:childTnLst>
                              <p:par>
                                <p:cTn id="12" presetID="22" presetClass="entr" presetSubtype="8" fill="hold" grpId="2" nodeType="afterEffect">
                                  <p:childTnLst>
                                    <p:set>
                                      <p:cBhvr>
                                        <p:cTn id="13" dur="1" fill="hold">
                                          <p:stCondLst>
                                            <p:cond delay="0"/>
                                          </p:stCondLst>
                                        </p:cTn>
                                        <p:tgtEl>
                                          <p:spTgt spid="13"/>
                                        </p:tgtEl>
                                        <p:attrNameLst>
                                          <p:attrName>style.visibility</p:attrName>
                                        </p:attrNameLst>
                                      </p:cBhvr>
                                      <p:to>
                                        <p:strVal val="visible"/>
                                      </p:to>
                                    </p:set>
                                    <p:animEffect transition="in" filter="wipe(left)">
                                      <p:cBhvr>
                                        <p:cTn id="14" dur="1000"/>
                                        <p:tgtEl>
                                          <p:spTgt spid="13"/>
                                        </p:tgtEl>
                                      </p:cBhvr>
                                    </p:animEffect>
                                  </p:childTnLst>
                                </p:cTn>
                              </p:par>
                            </p:childTnLst>
                          </p:cTn>
                        </p:par>
                        <p:par>
                          <p:cTn id="15" fill="hold" nodeType="withGroup">
                            <p:stCondLst>
                              <p:cond delay="2000"/>
                            </p:stCondLst>
                            <p:childTnLst>
                              <p:par>
                                <p:cTn id="16" presetID="10" presetClass="entr" presetSubtype="0" fill="hold" grpId="0" nodeType="afterEffec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10" presetClass="entr" presetSubtype="0" fill="hold" grpId="1" nodeType="withEffec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Prev" delay="0">
                      <p:tgtEl>
                        <p:sldTgt/>
                      </p:tgtEl>
                    </p:cond>
                    <p:cond evt="onStopAudio">
                      <p:tgtEl>
                        <p:sldTgt/>
                      </p:tgtEl>
                    </p:cond>
                  </p:endCondLst>
                </p:cTn>
                <p:tgtEl>
                  <p:spTgt spid="3"/>
                </p:tgtEl>
              </p:cMediaNode>
            </p:audio>
          </p:childTnLst>
        </p:cTn>
      </p:par>
    </p:tnLst>
    <p:bldLst>
      <p:bldP spid="10" grpId="0"/>
      <p:bldP spid="12" grpId="1"/>
      <p:bldP spid="13" grpId="2"/>
      <p:bldP spid="5" grpId="3"/>
    </p:bldLst>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9" name="矩形 8"/>
          <p:cNvSpPr/>
          <p:nvPr/>
        </p:nvSpPr>
        <p:spPr>
          <a:xfrm>
            <a:off x="0" y="1221602"/>
            <a:ext cx="1421650" cy="247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a:solidFill>
                <a:srgbClr val="29B6EF"/>
              </a:solidFill>
              <a:latin typeface="BankGothic Md BT" pitchFamily="34" charset="0"/>
              <a:ea typeface="微软雅黑 Light" panose="020b0502040204020203" pitchFamily="34" charset="-122"/>
              <a:cs typeface="+mn-ea"/>
            </a:endParaRPr>
          </a:p>
          <a:p>
            <a:pPr algn="ctr"/>
            <a:endParaRPr lang="en-US" altLang="zh-CN" sz="2000">
              <a:solidFill>
                <a:srgbClr val="29B6EF"/>
              </a:solidFill>
              <a:latin typeface="BankGothic Md BT" pitchFamily="34" charset="0"/>
              <a:ea typeface="微软雅黑 Light" panose="020b0502040204020203" pitchFamily="34" charset="-122"/>
              <a:cs typeface="+mn-ea"/>
            </a:endParaRPr>
          </a:p>
          <a:p>
            <a:pPr algn="ctr"/>
            <a:endParaRPr lang="en-US" altLang="zh-CN" sz="2000">
              <a:solidFill>
                <a:srgbClr val="29B6EF"/>
              </a:solidFill>
              <a:latin typeface="BankGothic Md BT" pitchFamily="34" charset="0"/>
              <a:ea typeface="微软雅黑 Light" panose="020b0502040204020203" pitchFamily="34" charset="-122"/>
              <a:cs typeface="+mn-ea"/>
            </a:endParaRPr>
          </a:p>
          <a:p>
            <a:pPr algn="ctr"/>
            <a:endParaRPr lang="en-US" altLang="zh-CN" sz="2000">
              <a:solidFill>
                <a:srgbClr val="29B6EF"/>
              </a:solidFill>
              <a:latin typeface="BankGothic Md BT" pitchFamily="34" charset="0"/>
              <a:ea typeface="微软雅黑 Light" panose="020b0502040204020203" pitchFamily="34" charset="-122"/>
              <a:cs typeface="+mn-ea"/>
            </a:endParaRPr>
          </a:p>
          <a:p>
            <a:pPr algn="ctr"/>
            <a:endParaRPr lang="en-US" altLang="zh-CN" sz="2000">
              <a:solidFill>
                <a:srgbClr val="29B6EF"/>
              </a:solidFill>
              <a:latin typeface="BankGothic Md BT" pitchFamily="34" charset="0"/>
              <a:ea typeface="微软雅黑 Light" panose="020b0502040204020203" pitchFamily="34" charset="-122"/>
              <a:cs typeface="+mn-ea"/>
            </a:endParaRPr>
          </a:p>
          <a:p>
            <a:pPr algn="ctr"/>
            <a:r>
              <a:rPr lang="zh-CN" altLang="en-US" sz="2000">
                <a:solidFill>
                  <a:srgbClr val="29B6EF"/>
                </a:solidFill>
                <a:latin typeface="BankGothic Md BT" pitchFamily="34" charset="0"/>
                <a:ea typeface="微软雅黑 Light" panose="020b0502040204020203" pitchFamily="34" charset="-122"/>
                <a:cs typeface="+mn-ea"/>
              </a:rPr>
              <a:t>输入你的标题</a:t>
            </a:r>
          </a:p>
        </p:txBody>
      </p:sp>
      <p:sp>
        <p:nvSpPr>
          <p:cNvPr id="10" name="Freeform 286"/>
          <p:cNvSpPr>
            <a:spLocks noEditPoints="1"/>
          </p:cNvSpPr>
          <p:nvPr/>
        </p:nvSpPr>
        <p:spPr bwMode="auto">
          <a:xfrm>
            <a:off x="116437" y="1514133"/>
            <a:ext cx="1188776" cy="1202436"/>
          </a:xfrm>
          <a:custGeom>
            <a:gdLst>
              <a:gd name="T0" fmla="*/ 144 w 285"/>
              <a:gd name="T1" fmla="*/ 288 h 288"/>
              <a:gd name="T2" fmla="*/ 0 w 285"/>
              <a:gd name="T3" fmla="*/ 144 h 288"/>
              <a:gd name="T4" fmla="*/ 144 w 285"/>
              <a:gd name="T5" fmla="*/ 0 h 288"/>
              <a:gd name="T6" fmla="*/ 284 w 285"/>
              <a:gd name="T7" fmla="*/ 114 h 288"/>
              <a:gd name="T8" fmla="*/ 285 w 285"/>
              <a:gd name="T9" fmla="*/ 118 h 288"/>
              <a:gd name="T10" fmla="*/ 273 w 285"/>
              <a:gd name="T11" fmla="*/ 129 h 288"/>
              <a:gd name="T12" fmla="*/ 273 w 285"/>
              <a:gd name="T13" fmla="*/ 129 h 288"/>
              <a:gd name="T14" fmla="*/ 173 w 285"/>
              <a:gd name="T15" fmla="*/ 129 h 288"/>
              <a:gd name="T16" fmla="*/ 162 w 285"/>
              <a:gd name="T17" fmla="*/ 118 h 288"/>
              <a:gd name="T18" fmla="*/ 162 w 285"/>
              <a:gd name="T19" fmla="*/ 93 h 288"/>
              <a:gd name="T20" fmla="*/ 103 w 285"/>
              <a:gd name="T21" fmla="*/ 144 h 288"/>
              <a:gd name="T22" fmla="*/ 162 w 285"/>
              <a:gd name="T23" fmla="*/ 195 h 288"/>
              <a:gd name="T24" fmla="*/ 162 w 285"/>
              <a:gd name="T25" fmla="*/ 170 h 288"/>
              <a:gd name="T26" fmla="*/ 173 w 285"/>
              <a:gd name="T27" fmla="*/ 159 h 288"/>
              <a:gd name="T28" fmla="*/ 273 w 285"/>
              <a:gd name="T29" fmla="*/ 159 h 288"/>
              <a:gd name="T30" fmla="*/ 282 w 285"/>
              <a:gd name="T31" fmla="*/ 163 h 288"/>
              <a:gd name="T32" fmla="*/ 284 w 285"/>
              <a:gd name="T33" fmla="*/ 173 h 288"/>
              <a:gd name="T34" fmla="*/ 144 w 285"/>
              <a:gd name="T35" fmla="*/ 288 h 288"/>
              <a:gd name="T36" fmla="*/ 144 w 285"/>
              <a:gd name="T37" fmla="*/ 23 h 288"/>
              <a:gd name="T38" fmla="*/ 23 w 285"/>
              <a:gd name="T39" fmla="*/ 144 h 288"/>
              <a:gd name="T40" fmla="*/ 144 w 285"/>
              <a:gd name="T41" fmla="*/ 265 h 288"/>
              <a:gd name="T42" fmla="*/ 258 w 285"/>
              <a:gd name="T43" fmla="*/ 182 h 288"/>
              <a:gd name="T44" fmla="*/ 185 w 285"/>
              <a:gd name="T45" fmla="*/ 182 h 288"/>
              <a:gd name="T46" fmla="*/ 185 w 285"/>
              <a:gd name="T47" fmla="*/ 220 h 288"/>
              <a:gd name="T48" fmla="*/ 178 w 285"/>
              <a:gd name="T49" fmla="*/ 230 h 288"/>
              <a:gd name="T50" fmla="*/ 166 w 285"/>
              <a:gd name="T51" fmla="*/ 229 h 288"/>
              <a:gd name="T52" fmla="*/ 78 w 285"/>
              <a:gd name="T53" fmla="*/ 153 h 288"/>
              <a:gd name="T54" fmla="*/ 74 w 285"/>
              <a:gd name="T55" fmla="*/ 144 h 288"/>
              <a:gd name="T56" fmla="*/ 78 w 285"/>
              <a:gd name="T57" fmla="*/ 135 h 288"/>
              <a:gd name="T58" fmla="*/ 166 w 285"/>
              <a:gd name="T59" fmla="*/ 59 h 288"/>
              <a:gd name="T60" fmla="*/ 178 w 285"/>
              <a:gd name="T61" fmla="*/ 58 h 288"/>
              <a:gd name="T62" fmla="*/ 185 w 285"/>
              <a:gd name="T63" fmla="*/ 68 h 288"/>
              <a:gd name="T64" fmla="*/ 185 w 285"/>
              <a:gd name="T65" fmla="*/ 106 h 288"/>
              <a:gd name="T66" fmla="*/ 258 w 285"/>
              <a:gd name="T67" fmla="*/ 106 h 288"/>
              <a:gd name="T68" fmla="*/ 144 w 285"/>
              <a:gd name="T69" fmla="*/ 23 h 2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288">
                <a:moveTo>
                  <a:pt x="144" y="288"/>
                </a:moveTo>
                <a:cubicBezTo>
                  <a:pt x="64" y="288"/>
                  <a:pt x="0" y="223"/>
                  <a:pt x="0" y="144"/>
                </a:cubicBezTo>
                <a:cubicBezTo>
                  <a:pt x="0" y="65"/>
                  <a:pt x="64" y="0"/>
                  <a:pt x="144" y="0"/>
                </a:cubicBezTo>
                <a:cubicBezTo>
                  <a:pt x="211" y="0"/>
                  <a:pt x="270" y="48"/>
                  <a:pt x="284" y="114"/>
                </a:cubicBezTo>
                <a:cubicBezTo>
                  <a:pt x="285" y="115"/>
                  <a:pt x="285" y="116"/>
                  <a:pt x="285" y="118"/>
                </a:cubicBezTo>
                <a:cubicBezTo>
                  <a:pt x="285" y="124"/>
                  <a:pt x="280" y="129"/>
                  <a:pt x="273" y="129"/>
                </a:cubicBezTo>
                <a:cubicBezTo>
                  <a:pt x="273" y="129"/>
                  <a:pt x="273" y="129"/>
                  <a:pt x="273" y="129"/>
                </a:cubicBezTo>
                <a:cubicBezTo>
                  <a:pt x="173" y="129"/>
                  <a:pt x="173" y="129"/>
                  <a:pt x="173" y="129"/>
                </a:cubicBezTo>
                <a:cubicBezTo>
                  <a:pt x="167" y="129"/>
                  <a:pt x="162" y="124"/>
                  <a:pt x="162" y="118"/>
                </a:cubicBezTo>
                <a:cubicBezTo>
                  <a:pt x="162" y="93"/>
                  <a:pt x="162" y="93"/>
                  <a:pt x="162" y="93"/>
                </a:cubicBezTo>
                <a:cubicBezTo>
                  <a:pt x="103" y="144"/>
                  <a:pt x="103" y="144"/>
                  <a:pt x="103" y="144"/>
                </a:cubicBezTo>
                <a:cubicBezTo>
                  <a:pt x="162" y="195"/>
                  <a:pt x="162" y="195"/>
                  <a:pt x="162" y="195"/>
                </a:cubicBezTo>
                <a:cubicBezTo>
                  <a:pt x="162" y="170"/>
                  <a:pt x="162" y="170"/>
                  <a:pt x="162" y="170"/>
                </a:cubicBezTo>
                <a:cubicBezTo>
                  <a:pt x="162" y="164"/>
                  <a:pt x="167" y="159"/>
                  <a:pt x="173" y="159"/>
                </a:cubicBezTo>
                <a:cubicBezTo>
                  <a:pt x="273" y="159"/>
                  <a:pt x="273" y="159"/>
                  <a:pt x="273" y="159"/>
                </a:cubicBezTo>
                <a:cubicBezTo>
                  <a:pt x="277" y="159"/>
                  <a:pt x="280" y="160"/>
                  <a:pt x="282" y="163"/>
                </a:cubicBezTo>
                <a:cubicBezTo>
                  <a:pt x="284" y="166"/>
                  <a:pt x="285" y="169"/>
                  <a:pt x="284" y="173"/>
                </a:cubicBezTo>
                <a:cubicBezTo>
                  <a:pt x="271" y="239"/>
                  <a:pt x="212" y="288"/>
                  <a:pt x="144" y="288"/>
                </a:cubicBezTo>
                <a:close/>
                <a:moveTo>
                  <a:pt x="144" y="23"/>
                </a:moveTo>
                <a:cubicBezTo>
                  <a:pt x="77" y="23"/>
                  <a:pt x="23" y="77"/>
                  <a:pt x="23" y="144"/>
                </a:cubicBezTo>
                <a:cubicBezTo>
                  <a:pt x="23" y="211"/>
                  <a:pt x="77" y="265"/>
                  <a:pt x="144" y="265"/>
                </a:cubicBezTo>
                <a:cubicBezTo>
                  <a:pt x="196" y="265"/>
                  <a:pt x="242" y="231"/>
                  <a:pt x="258" y="182"/>
                </a:cubicBezTo>
                <a:cubicBezTo>
                  <a:pt x="185" y="182"/>
                  <a:pt x="185" y="182"/>
                  <a:pt x="185" y="182"/>
                </a:cubicBezTo>
                <a:cubicBezTo>
                  <a:pt x="185" y="220"/>
                  <a:pt x="185" y="220"/>
                  <a:pt x="185" y="220"/>
                </a:cubicBezTo>
                <a:cubicBezTo>
                  <a:pt x="185" y="224"/>
                  <a:pt x="182" y="228"/>
                  <a:pt x="178" y="230"/>
                </a:cubicBezTo>
                <a:cubicBezTo>
                  <a:pt x="174" y="232"/>
                  <a:pt x="169" y="232"/>
                  <a:pt x="166" y="229"/>
                </a:cubicBezTo>
                <a:cubicBezTo>
                  <a:pt x="78" y="153"/>
                  <a:pt x="78" y="153"/>
                  <a:pt x="78" y="153"/>
                </a:cubicBezTo>
                <a:cubicBezTo>
                  <a:pt x="75" y="150"/>
                  <a:pt x="74" y="147"/>
                  <a:pt x="74" y="144"/>
                </a:cubicBezTo>
                <a:cubicBezTo>
                  <a:pt x="74" y="141"/>
                  <a:pt x="75" y="138"/>
                  <a:pt x="78" y="135"/>
                </a:cubicBezTo>
                <a:cubicBezTo>
                  <a:pt x="166" y="59"/>
                  <a:pt x="166" y="59"/>
                  <a:pt x="166" y="59"/>
                </a:cubicBezTo>
                <a:cubicBezTo>
                  <a:pt x="169" y="56"/>
                  <a:pt x="174" y="56"/>
                  <a:pt x="178" y="58"/>
                </a:cubicBezTo>
                <a:cubicBezTo>
                  <a:pt x="182" y="60"/>
                  <a:pt x="185" y="64"/>
                  <a:pt x="185" y="68"/>
                </a:cubicBezTo>
                <a:cubicBezTo>
                  <a:pt x="185" y="106"/>
                  <a:pt x="185" y="106"/>
                  <a:pt x="185" y="106"/>
                </a:cubicBezTo>
                <a:cubicBezTo>
                  <a:pt x="258" y="106"/>
                  <a:pt x="258" y="106"/>
                  <a:pt x="258" y="106"/>
                </a:cubicBezTo>
                <a:cubicBezTo>
                  <a:pt x="242" y="57"/>
                  <a:pt x="196" y="23"/>
                  <a:pt x="144" y="23"/>
                </a:cubicBezTo>
                <a:close/>
              </a:path>
            </a:pathLst>
          </a:custGeom>
          <a:solidFill>
            <a:schemeClr val="bg1">
              <a:lumMod val="6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1" name="矩形 10"/>
          <p:cNvSpPr/>
          <p:nvPr/>
        </p:nvSpPr>
        <p:spPr>
          <a:xfrm>
            <a:off x="1421650" y="1221602"/>
            <a:ext cx="2070850" cy="2475275"/>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sp>
        <p:nvSpPr>
          <p:cNvPr id="12" name="TextBox 11"/>
          <p:cNvSpPr txBox="1"/>
          <p:nvPr/>
        </p:nvSpPr>
        <p:spPr>
          <a:xfrm>
            <a:off x="250825" y="3903317"/>
            <a:ext cx="8642350" cy="701346"/>
          </a:xfrm>
          <a:prstGeom prst="rect">
            <a:avLst/>
          </a:prstGeom>
          <a:noFill/>
        </p:spPr>
        <p:txBody>
          <a:bodyPr wrap="square" rtlCol="0">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sp>
        <p:nvSpPr>
          <p:cNvPr id="13" name="TextBox 12"/>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14" name="直接连接符 13"/>
          <p:cNvCxnSpPr>
            <a:endCxn id="13"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2"/>
            <a:endCxn id="13"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3"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122837"/>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14"/>
                                        </p:tgtEl>
                                        <p:attrNameLst>
                                          <p:attrName>style.visibility</p:attrName>
                                        </p:attrNameLst>
                                      </p:cBhvr>
                                      <p:to>
                                        <p:strVal val="visible"/>
                                      </p:to>
                                    </p:set>
                                    <p:animEffect transition="in" filter="wipe(left)">
                                      <p:cBhvr>
                                        <p:cTn id="7" dur="200"/>
                                        <p:tgtEl>
                                          <p:spTgt spid="14"/>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15"/>
                                        </p:tgtEl>
                                        <p:attrNameLst>
                                          <p:attrName>style.visibility</p:attrName>
                                        </p:attrNameLst>
                                      </p:cBhvr>
                                      <p:to>
                                        <p:strVal val="visible"/>
                                      </p:to>
                                    </p:set>
                                    <p:animEffect transition="in" filter="wipe(down)">
                                      <p:cBhvr>
                                        <p:cTn id="11" dur="200"/>
                                        <p:tgtEl>
                                          <p:spTgt spid="15"/>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16"/>
                                        </p:tgtEl>
                                        <p:attrNameLst>
                                          <p:attrName>style.visibility</p:attrName>
                                        </p:attrNameLst>
                                      </p:cBhvr>
                                      <p:to>
                                        <p:strVal val="visible"/>
                                      </p:to>
                                    </p:set>
                                    <p:animEffect transition="in" filter="wipe(left)">
                                      <p:cBhvr>
                                        <p:cTn id="15" dur="200"/>
                                        <p:tgtEl>
                                          <p:spTgt spid="16"/>
                                        </p:tgtEl>
                                      </p:cBhvr>
                                    </p:animEffect>
                                  </p:childTnLst>
                                </p:cTn>
                              </p:par>
                            </p:childTnLst>
                          </p:cTn>
                        </p:par>
                        <p:par>
                          <p:cTn id="16" fill="hold" nodeType="withGroup">
                            <p:stCondLst>
                              <p:cond delay="600"/>
                            </p:stCondLst>
                            <p:childTnLst>
                              <p:par>
                                <p:cTn id="17" presetID="10" presetClass="entr" presetSubtype="0" fill="hold" grpId="4" nodeType="afterEffec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22" presetClass="entr" presetSubtype="8" fill="hold" grpId="0" nodeType="withEffect">
                                  <p:childTnLst>
                                    <p:set>
                                      <p:cBhvr>
                                        <p:cTn id="21" dur="1" fill="hold">
                                          <p:stCondLst>
                                            <p:cond delay="0"/>
                                          </p:stCondLst>
                                        </p:cTn>
                                        <p:tgtEl>
                                          <p:spTgt spid="9">
                                            <p:bg/>
                                          </p:spTgt>
                                        </p:tgtEl>
                                        <p:attrNameLst>
                                          <p:attrName>style.visibility</p:attrName>
                                        </p:attrNameLst>
                                      </p:cBhvr>
                                      <p:to>
                                        <p:strVal val="visible"/>
                                      </p:to>
                                    </p:set>
                                    <p:animEffect transition="in" filter="wipe(left)">
                                      <p:cBhvr>
                                        <p:cTn id="22" dur="500"/>
                                        <p:tgtEl>
                                          <p:spTgt spid="9">
                                            <p:bg/>
                                          </p:spTgt>
                                        </p:tgtEl>
                                      </p:cBhvr>
                                    </p:animEffect>
                                  </p:childTnLst>
                                </p:cTn>
                              </p:par>
                            </p:childTnLst>
                          </p:cTn>
                        </p:par>
                        <p:par>
                          <p:cTn id="23" fill="hold" nodeType="withGroup">
                            <p:stCondLst>
                              <p:cond delay="1600"/>
                            </p:stCondLst>
                            <p:childTnLst>
                              <p:par>
                                <p:cTn id="24" presetID="22" presetClass="entr" presetSubtype="8" fill="hold" grpId="0" nodeType="afterEffec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wipe(left)">
                                      <p:cBhvr>
                                        <p:cTn id="26" dur="500"/>
                                        <p:tgtEl>
                                          <p:spTgt spid="9">
                                            <p:txEl>
                                              <p:pRg st="5" end="5"/>
                                            </p:txEl>
                                          </p:spTgt>
                                        </p:tgtEl>
                                      </p:cBhvr>
                                    </p:animEffect>
                                  </p:childTnLst>
                                </p:cTn>
                              </p:par>
                              <p:par>
                                <p:cTn id="27" presetID="10" presetClass="entr" presetSubtype="0" fill="hold" grpId="1" nodeType="withEffec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nodeType="withGroup">
                            <p:stCondLst>
                              <p:cond delay="2100"/>
                            </p:stCondLst>
                            <p:childTnLst>
                              <p:par>
                                <p:cTn id="31" presetID="10" presetClass="entr" presetSubtype="0" fill="hold" grpId="2" nodeType="afterEffec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nodeType="withGroup">
                            <p:stCondLst>
                              <p:cond delay="2600"/>
                            </p:stCondLst>
                            <p:childTnLst>
                              <p:par>
                                <p:cTn id="35" presetID="42" presetClass="entr" presetSubtype="0" fill="hold" grpId="3" nodeType="afterEffec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anim calcmode="lin" valueType="num">
                                      <p:cBhvr>
                                        <p:cTn id="38" dur="750" fill="hold"/>
                                        <p:tgtEl>
                                          <p:spTgt spid="12"/>
                                        </p:tgtEl>
                                        <p:attrNameLst>
                                          <p:attrName>ppt_x</p:attrName>
                                        </p:attrNameLst>
                                      </p:cBhvr>
                                      <p:tavLst>
                                        <p:tav tm="0">
                                          <p:val>
                                            <p:strVal val="#ppt_x"/>
                                          </p:val>
                                        </p:tav>
                                        <p:tav tm="100000">
                                          <p:val>
                                            <p:strVal val="#ppt_x"/>
                                          </p:val>
                                        </p:tav>
                                      </p:tavLst>
                                    </p:anim>
                                    <p:anim calcmode="lin" valueType="num">
                                      <p:cBhvr>
                                        <p:cTn id="3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1"/>
      <p:bldP spid="11" grpId="2"/>
      <p:bldP spid="12" grpId="3"/>
      <p:bldP spid="13" grpId="4"/>
    </p:bldLs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8" name="组合 7"/>
          <p:cNvGrpSpPr/>
          <p:nvPr/>
        </p:nvGrpSpPr>
        <p:grpSpPr>
          <a:xfrm>
            <a:off x="431542" y="906566"/>
            <a:ext cx="2136701" cy="4193169"/>
            <a:chOff x="431540" y="906565"/>
            <a:chExt cx="2136701" cy="4193169"/>
          </a:xfrm>
        </p:grpSpPr>
        <p:pic>
          <p:nvPicPr>
            <p:cNvPr id="16" name="图片 15" descr="iPhone6 金色 正面 竖立.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40" y="906565"/>
              <a:ext cx="2136701" cy="4193169"/>
            </a:xfrm>
            <a:prstGeom prst="rect">
              <a:avLst/>
            </a:prstGeom>
          </p:spPr>
        </p:pic>
        <p:pic>
          <p:nvPicPr>
            <p:cNvPr id="17" name="图片 16" descr="26905df5ab02873c34a9ed3648e43a0ba13aa5426d783-gf1uy0_fw658.jpg"/>
            <p:cNvPicPr>
              <a:picLocks noChangeAspect="1"/>
            </p:cNvPicPr>
            <p:nvPr/>
          </p:nvPicPr>
          <p:blipFill>
            <a:blip r:embed="rId4"/>
            <a:srcRect l="41525" t="2453" r="27332"/>
            <a:stretch>
              <a:fillRect/>
            </a:stretch>
          </p:blipFill>
          <p:spPr>
            <a:xfrm>
              <a:off x="689800" y="1576348"/>
              <a:ext cx="1620180" cy="2885612"/>
            </a:xfrm>
            <a:prstGeom prst="roundRect">
              <a:avLst>
                <a:gd name="adj" fmla="val 2410"/>
              </a:avLst>
            </a:prstGeom>
            <a:effectLst>
              <a:softEdge rad="12700"/>
            </a:effectLst>
          </p:spPr>
        </p:pic>
      </p:grpSp>
      <p:sp>
        <p:nvSpPr>
          <p:cNvPr id="18" name="TextBox 17"/>
          <p:cNvSpPr txBox="1"/>
          <p:nvPr/>
        </p:nvSpPr>
        <p:spPr>
          <a:xfrm>
            <a:off x="2726799" y="2846715"/>
            <a:ext cx="1845205" cy="400110"/>
          </a:xfrm>
          <a:prstGeom prst="rect">
            <a:avLst/>
          </a:prstGeom>
          <a:noFill/>
        </p:spPr>
        <p:txBody>
          <a:bodyPr wrap="square" rtlCol="0">
            <a:spAutoFit/>
          </a:bodyPr>
          <a:lstStyle/>
          <a:p>
            <a:r>
              <a:rPr lang="zh-CN" altLang="en-US" sz="2000">
                <a:solidFill>
                  <a:prstClr val="white"/>
                </a:solidFill>
                <a:latin typeface="BankGothic Md BT" pitchFamily="34" charset="0"/>
                <a:ea typeface="微软雅黑 Light" panose="020b0502040204020203" pitchFamily="34" charset="-122"/>
                <a:cs typeface="+mn-ea"/>
              </a:rPr>
              <a:t>输入你的标题</a:t>
            </a:r>
          </a:p>
        </p:txBody>
      </p:sp>
      <p:sp>
        <p:nvSpPr>
          <p:cNvPr id="19" name="矩形 18"/>
          <p:cNvSpPr/>
          <p:nvPr/>
        </p:nvSpPr>
        <p:spPr>
          <a:xfrm>
            <a:off x="2726799" y="3156986"/>
            <a:ext cx="2924705" cy="1710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graphicFrame>
        <p:nvGraphicFramePr>
          <p:cNvPr id="20" name="图表 19"/>
          <p:cNvGraphicFramePr/>
          <p:nvPr>
            <p:extLst>
              <p:ext uri="{D42A27DB-BD31-4B8C-83A1-F6EECF244321}">
                <p14:modId xmlns:p14="http://schemas.microsoft.com/office/powerpoint/2010/main" val="2839330887"/>
              </p:ext>
            </p:extLst>
          </p:nvPr>
        </p:nvGraphicFramePr>
        <p:xfrm>
          <a:off x="5651500" y="1131591"/>
          <a:ext cx="3241675" cy="3703960"/>
        </p:xfrm>
        <a:graphic>
          <a:graphicData uri="http://schemas.openxmlformats.org/drawingml/2006/chart">
            <c:chart xmlns:c="http://schemas.openxmlformats.org/drawingml/2006/chart" r:id="rId5"/>
          </a:graphicData>
        </a:graphic>
      </p:graphicFrame>
      <p:sp>
        <p:nvSpPr>
          <p:cNvPr id="21" name="椭圆 20"/>
          <p:cNvSpPr/>
          <p:nvPr/>
        </p:nvSpPr>
        <p:spPr>
          <a:xfrm>
            <a:off x="6327195" y="4011910"/>
            <a:ext cx="450050" cy="4500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BankGothic Md BT" pitchFamily="34" charset="0"/>
                <a:ea typeface="微软雅黑 Light" panose="020b0502040204020203" pitchFamily="34" charset="-122"/>
                <a:cs typeface="+mn-ea"/>
              </a:rPr>
              <a:t>A</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22" name="椭圆 21"/>
          <p:cNvSpPr/>
          <p:nvPr/>
        </p:nvSpPr>
        <p:spPr>
          <a:xfrm>
            <a:off x="7812360" y="4011910"/>
            <a:ext cx="450050" cy="4500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BankGothic Md BT" pitchFamily="34" charset="0"/>
                <a:ea typeface="微软雅黑 Light" panose="020b0502040204020203" pitchFamily="34" charset="-122"/>
                <a:cs typeface="+mn-ea"/>
              </a:rPr>
              <a:t>B</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23" name="矩形 22"/>
          <p:cNvSpPr/>
          <p:nvPr/>
        </p:nvSpPr>
        <p:spPr>
          <a:xfrm>
            <a:off x="2726798" y="1311612"/>
            <a:ext cx="2924705" cy="1440160"/>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400">
              <a:solidFill>
                <a:prstClr val="white"/>
              </a:solidFill>
              <a:latin typeface="微软雅黑 Light" panose="020b0502040204020203" pitchFamily="34" charset="-122"/>
              <a:ea typeface="微软雅黑 Light" panose="020b0502040204020203" pitchFamily="34" charset="-122"/>
              <a:cs typeface="+mn-ea"/>
            </a:endParaRPr>
          </a:p>
          <a:p>
            <a:endParaRPr lang="en-US" altLang="zh-CN" sz="1400">
              <a:solidFill>
                <a:prstClr val="white"/>
              </a:solidFill>
              <a:latin typeface="微软雅黑 Light" panose="020b0502040204020203" pitchFamily="34" charset="-122"/>
              <a:ea typeface="微软雅黑 Light" panose="020b0502040204020203" pitchFamily="34" charset="-122"/>
              <a:cs typeface="+mn-ea"/>
            </a:endParaRPr>
          </a:p>
          <a:p>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a:t>
            </a:r>
            <a:endParaRPr lang="zh-CN" altLang="en-US">
              <a:solidFill>
                <a:prstClr val="white"/>
              </a:solidFill>
              <a:ea typeface="微软雅黑 Light" panose="020b0502040204020203" pitchFamily="34" charset="-122"/>
              <a:cs typeface="+mn-ea"/>
            </a:endParaRPr>
          </a:p>
        </p:txBody>
      </p:sp>
      <p:grpSp>
        <p:nvGrpSpPr>
          <p:cNvPr id="42" name="组合 41"/>
          <p:cNvGrpSpPr/>
          <p:nvPr/>
        </p:nvGrpSpPr>
        <p:grpSpPr>
          <a:xfrm>
            <a:off x="2925103" y="1491632"/>
            <a:ext cx="277812" cy="277813"/>
            <a:chOff x="3384718" y="1663700"/>
            <a:chExt cx="277812" cy="277813"/>
          </a:xfrm>
        </p:grpSpPr>
        <p:sp>
          <p:nvSpPr>
            <p:cNvPr id="24" name="Freeform 189"/>
            <p:cNvSpPr/>
            <p:nvPr/>
          </p:nvSpPr>
          <p:spPr bwMode="auto">
            <a:xfrm>
              <a:off x="3495843" y="1663700"/>
              <a:ext cx="53975" cy="50800"/>
            </a:xfrm>
            <a:custGeom>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5" name="Freeform 190"/>
            <p:cNvSpPr/>
            <p:nvPr/>
          </p:nvSpPr>
          <p:spPr bwMode="auto">
            <a:xfrm>
              <a:off x="3611730" y="1776413"/>
              <a:ext cx="50800" cy="53975"/>
            </a:xfrm>
            <a:custGeom>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6" name="Freeform 191"/>
            <p:cNvSpPr/>
            <p:nvPr/>
          </p:nvSpPr>
          <p:spPr bwMode="auto">
            <a:xfrm>
              <a:off x="3567280" y="1706563"/>
              <a:ext cx="52388" cy="52388"/>
            </a:xfrm>
            <a:custGeom>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7" name="Freeform 192"/>
            <p:cNvSpPr/>
            <p:nvPr/>
          </p:nvSpPr>
          <p:spPr bwMode="auto">
            <a:xfrm>
              <a:off x="3495843" y="1892300"/>
              <a:ext cx="53975" cy="49213"/>
            </a:xfrm>
            <a:custGeom>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8" name="Freeform 193"/>
            <p:cNvSpPr/>
            <p:nvPr/>
          </p:nvSpPr>
          <p:spPr bwMode="auto">
            <a:xfrm>
              <a:off x="3384718" y="1776413"/>
              <a:ext cx="49213" cy="53975"/>
            </a:xfrm>
            <a:custGeom>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9" name="Freeform 194"/>
            <p:cNvSpPr/>
            <p:nvPr/>
          </p:nvSpPr>
          <p:spPr bwMode="auto">
            <a:xfrm>
              <a:off x="3425993" y="1847850"/>
              <a:ext cx="52388" cy="52388"/>
            </a:xfrm>
            <a:custGeom>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0" name="Freeform 195"/>
            <p:cNvSpPr/>
            <p:nvPr/>
          </p:nvSpPr>
          <p:spPr bwMode="auto">
            <a:xfrm>
              <a:off x="3567280" y="1847850"/>
              <a:ext cx="52388" cy="52388"/>
            </a:xfrm>
            <a:custGeom>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1" name="Freeform 196"/>
            <p:cNvSpPr/>
            <p:nvPr/>
          </p:nvSpPr>
          <p:spPr bwMode="auto">
            <a:xfrm>
              <a:off x="3424405" y="1706563"/>
              <a:ext cx="53975" cy="52388"/>
            </a:xfrm>
            <a:custGeom>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2" name="Oval 197"/>
            <p:cNvSpPr>
              <a:spLocks noChangeArrowheads="1"/>
            </p:cNvSpPr>
            <p:nvPr/>
          </p:nvSpPr>
          <p:spPr bwMode="auto">
            <a:xfrm>
              <a:off x="3452980" y="1733550"/>
              <a:ext cx="139700" cy="1397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43" name="组合 42"/>
          <p:cNvGrpSpPr/>
          <p:nvPr/>
        </p:nvGrpSpPr>
        <p:grpSpPr>
          <a:xfrm>
            <a:off x="4050231" y="1491630"/>
            <a:ext cx="277813" cy="268288"/>
            <a:chOff x="3941930" y="1666875"/>
            <a:chExt cx="277813" cy="268288"/>
          </a:xfrm>
        </p:grpSpPr>
        <p:sp>
          <p:nvSpPr>
            <p:cNvPr id="33" name="Freeform 208"/>
            <p:cNvSpPr/>
            <p:nvPr/>
          </p:nvSpPr>
          <p:spPr bwMode="auto">
            <a:xfrm>
              <a:off x="3941930" y="1666875"/>
              <a:ext cx="277813" cy="149225"/>
            </a:xfrm>
            <a:custGeom>
              <a:gdLst>
                <a:gd name="T0" fmla="*/ 266 w 287"/>
                <a:gd name="T1" fmla="*/ 86 h 153"/>
                <a:gd name="T2" fmla="*/ 266 w 287"/>
                <a:gd name="T3" fmla="*/ 82 h 153"/>
                <a:gd name="T4" fmla="*/ 213 w 287"/>
                <a:gd name="T5" fmla="*/ 30 h 153"/>
                <a:gd name="T6" fmla="*/ 187 w 287"/>
                <a:gd name="T7" fmla="*/ 37 h 153"/>
                <a:gd name="T8" fmla="*/ 128 w 287"/>
                <a:gd name="T9" fmla="*/ 0 h 153"/>
                <a:gd name="T10" fmla="*/ 69 w 287"/>
                <a:gd name="T11" fmla="*/ 37 h 153"/>
                <a:gd name="T12" fmla="*/ 51 w 287"/>
                <a:gd name="T13" fmla="*/ 31 h 153"/>
                <a:gd name="T14" fmla="*/ 21 w 287"/>
                <a:gd name="T15" fmla="*/ 61 h 153"/>
                <a:gd name="T16" fmla="*/ 22 w 287"/>
                <a:gd name="T17" fmla="*/ 70 h 153"/>
                <a:gd name="T18" fmla="*/ 0 w 287"/>
                <a:gd name="T19" fmla="*/ 108 h 153"/>
                <a:gd name="T20" fmla="*/ 44 w 287"/>
                <a:gd name="T21" fmla="*/ 152 h 153"/>
                <a:gd name="T22" fmla="*/ 44 w 287"/>
                <a:gd name="T23" fmla="*/ 152 h 153"/>
                <a:gd name="T24" fmla="*/ 44 w 287"/>
                <a:gd name="T25" fmla="*/ 152 h 153"/>
                <a:gd name="T26" fmla="*/ 45 w 287"/>
                <a:gd name="T27" fmla="*/ 153 h 153"/>
                <a:gd name="T28" fmla="*/ 45 w 287"/>
                <a:gd name="T29" fmla="*/ 152 h 153"/>
                <a:gd name="T30" fmla="*/ 250 w 287"/>
                <a:gd name="T31" fmla="*/ 153 h 153"/>
                <a:gd name="T32" fmla="*/ 252 w 287"/>
                <a:gd name="T33" fmla="*/ 153 h 153"/>
                <a:gd name="T34" fmla="*/ 287 w 287"/>
                <a:gd name="T35" fmla="*/ 118 h 153"/>
                <a:gd name="T36" fmla="*/ 266 w 287"/>
                <a:gd name="T37" fmla="*/ 86 h 1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7" h="153">
                  <a:moveTo>
                    <a:pt x="266" y="86"/>
                  </a:moveTo>
                  <a:cubicBezTo>
                    <a:pt x="266" y="85"/>
                    <a:pt x="266" y="83"/>
                    <a:pt x="266" y="82"/>
                  </a:cubicBezTo>
                  <a:cubicBezTo>
                    <a:pt x="266" y="53"/>
                    <a:pt x="242" y="30"/>
                    <a:pt x="213" y="30"/>
                  </a:cubicBezTo>
                  <a:cubicBezTo>
                    <a:pt x="204" y="30"/>
                    <a:pt x="195" y="32"/>
                    <a:pt x="187" y="37"/>
                  </a:cubicBezTo>
                  <a:cubicBezTo>
                    <a:pt x="176" y="15"/>
                    <a:pt x="154" y="0"/>
                    <a:pt x="128" y="0"/>
                  </a:cubicBezTo>
                  <a:cubicBezTo>
                    <a:pt x="102" y="0"/>
                    <a:pt x="80" y="15"/>
                    <a:pt x="69" y="37"/>
                  </a:cubicBezTo>
                  <a:cubicBezTo>
                    <a:pt x="64" y="33"/>
                    <a:pt x="58" y="31"/>
                    <a:pt x="51" y="31"/>
                  </a:cubicBezTo>
                  <a:cubicBezTo>
                    <a:pt x="34" y="31"/>
                    <a:pt x="21" y="45"/>
                    <a:pt x="21" y="61"/>
                  </a:cubicBezTo>
                  <a:cubicBezTo>
                    <a:pt x="21" y="64"/>
                    <a:pt x="21" y="67"/>
                    <a:pt x="22" y="70"/>
                  </a:cubicBezTo>
                  <a:cubicBezTo>
                    <a:pt x="9" y="78"/>
                    <a:pt x="0" y="92"/>
                    <a:pt x="0" y="108"/>
                  </a:cubicBezTo>
                  <a:cubicBezTo>
                    <a:pt x="0" y="132"/>
                    <a:pt x="20" y="152"/>
                    <a:pt x="44" y="152"/>
                  </a:cubicBezTo>
                  <a:cubicBezTo>
                    <a:pt x="44" y="152"/>
                    <a:pt x="44" y="152"/>
                    <a:pt x="44" y="152"/>
                  </a:cubicBezTo>
                  <a:cubicBezTo>
                    <a:pt x="44" y="152"/>
                    <a:pt x="44" y="152"/>
                    <a:pt x="44" y="152"/>
                  </a:cubicBezTo>
                  <a:cubicBezTo>
                    <a:pt x="44" y="152"/>
                    <a:pt x="45" y="153"/>
                    <a:pt x="45" y="153"/>
                  </a:cubicBezTo>
                  <a:cubicBezTo>
                    <a:pt x="45" y="153"/>
                    <a:pt x="45" y="152"/>
                    <a:pt x="45" y="152"/>
                  </a:cubicBezTo>
                  <a:cubicBezTo>
                    <a:pt x="250" y="153"/>
                    <a:pt x="250" y="153"/>
                    <a:pt x="250" y="153"/>
                  </a:cubicBezTo>
                  <a:cubicBezTo>
                    <a:pt x="251" y="153"/>
                    <a:pt x="252" y="153"/>
                    <a:pt x="252" y="153"/>
                  </a:cubicBezTo>
                  <a:cubicBezTo>
                    <a:pt x="272" y="153"/>
                    <a:pt x="287" y="137"/>
                    <a:pt x="287" y="118"/>
                  </a:cubicBezTo>
                  <a:cubicBezTo>
                    <a:pt x="287" y="103"/>
                    <a:pt x="278" y="91"/>
                    <a:pt x="266"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4" name="Freeform 209"/>
            <p:cNvSpPr/>
            <p:nvPr/>
          </p:nvSpPr>
          <p:spPr bwMode="auto">
            <a:xfrm>
              <a:off x="3984793" y="1833563"/>
              <a:ext cx="49213" cy="47625"/>
            </a:xfrm>
            <a:custGeom>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5" name="Freeform 210"/>
            <p:cNvSpPr/>
            <p:nvPr/>
          </p:nvSpPr>
          <p:spPr bwMode="auto">
            <a:xfrm>
              <a:off x="4073693" y="1833563"/>
              <a:ext cx="47625" cy="47625"/>
            </a:xfrm>
            <a:custGeom>
              <a:gdLst>
                <a:gd name="T0" fmla="*/ 22 w 50"/>
                <a:gd name="T1" fmla="*/ 5 h 49"/>
                <a:gd name="T2" fmla="*/ 5 w 50"/>
                <a:gd name="T3" fmla="*/ 5 h 49"/>
                <a:gd name="T4" fmla="*/ 5 w 50"/>
                <a:gd name="T5" fmla="*/ 22 h 49"/>
                <a:gd name="T6" fmla="*/ 28 w 50"/>
                <a:gd name="T7" fmla="*/ 46 h 49"/>
                <a:gd name="T8" fmla="*/ 37 w 50"/>
                <a:gd name="T9" fmla="*/ 49 h 49"/>
                <a:gd name="T10" fmla="*/ 46 w 50"/>
                <a:gd name="T11" fmla="*/ 46 h 49"/>
                <a:gd name="T12" fmla="*/ 46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10" y="0"/>
                    <a:pt x="5" y="5"/>
                  </a:cubicBezTo>
                  <a:cubicBezTo>
                    <a:pt x="0" y="10"/>
                    <a:pt x="0" y="18"/>
                    <a:pt x="5" y="22"/>
                  </a:cubicBezTo>
                  <a:cubicBezTo>
                    <a:pt x="28" y="46"/>
                    <a:pt x="28" y="46"/>
                    <a:pt x="28" y="46"/>
                  </a:cubicBezTo>
                  <a:cubicBezTo>
                    <a:pt x="31" y="48"/>
                    <a:pt x="34" y="49"/>
                    <a:pt x="37" y="49"/>
                  </a:cubicBezTo>
                  <a:cubicBezTo>
                    <a:pt x="40" y="49"/>
                    <a:pt x="43" y="48"/>
                    <a:pt x="46" y="46"/>
                  </a:cubicBezTo>
                  <a:cubicBezTo>
                    <a:pt x="50" y="41"/>
                    <a:pt x="50" y="33"/>
                    <a:pt x="46" y="29"/>
                  </a:cubicBezTo>
                  <a:lnTo>
                    <a:pt x="22"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6" name="Freeform 211"/>
            <p:cNvSpPr/>
            <p:nvPr/>
          </p:nvSpPr>
          <p:spPr bwMode="auto">
            <a:xfrm>
              <a:off x="4056230" y="1887538"/>
              <a:ext cx="47625" cy="47625"/>
            </a:xfrm>
            <a:custGeom>
              <a:gdLst>
                <a:gd name="T0" fmla="*/ 22 w 50"/>
                <a:gd name="T1" fmla="*/ 5 h 49"/>
                <a:gd name="T2" fmla="*/ 5 w 50"/>
                <a:gd name="T3" fmla="*/ 5 h 49"/>
                <a:gd name="T4" fmla="*/ 5 w 50"/>
                <a:gd name="T5" fmla="*/ 22 h 49"/>
                <a:gd name="T6" fmla="*/ 28 w 50"/>
                <a:gd name="T7" fmla="*/ 46 h 49"/>
                <a:gd name="T8" fmla="*/ 37 w 50"/>
                <a:gd name="T9" fmla="*/ 49 h 49"/>
                <a:gd name="T10" fmla="*/ 45 w 50"/>
                <a:gd name="T11" fmla="*/ 46 h 49"/>
                <a:gd name="T12" fmla="*/ 45 w 50"/>
                <a:gd name="T13" fmla="*/ 28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5" y="5"/>
                  </a:cubicBezTo>
                  <a:cubicBezTo>
                    <a:pt x="0" y="10"/>
                    <a:pt x="0" y="18"/>
                    <a:pt x="5" y="22"/>
                  </a:cubicBezTo>
                  <a:cubicBezTo>
                    <a:pt x="28" y="46"/>
                    <a:pt x="28" y="46"/>
                    <a:pt x="28" y="46"/>
                  </a:cubicBezTo>
                  <a:cubicBezTo>
                    <a:pt x="30" y="48"/>
                    <a:pt x="33" y="49"/>
                    <a:pt x="37" y="49"/>
                  </a:cubicBezTo>
                  <a:cubicBezTo>
                    <a:pt x="40" y="49"/>
                    <a:pt x="43" y="48"/>
                    <a:pt x="45" y="46"/>
                  </a:cubicBezTo>
                  <a:cubicBezTo>
                    <a:pt x="50" y="41"/>
                    <a:pt x="50" y="33"/>
                    <a:pt x="45" y="28"/>
                  </a:cubicBezTo>
                  <a:lnTo>
                    <a:pt x="22"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7" name="Freeform 212"/>
            <p:cNvSpPr/>
            <p:nvPr/>
          </p:nvSpPr>
          <p:spPr bwMode="auto">
            <a:xfrm>
              <a:off x="4143543" y="1887538"/>
              <a:ext cx="49213" cy="47625"/>
            </a:xfrm>
            <a:custGeom>
              <a:gdLst>
                <a:gd name="T0" fmla="*/ 22 w 51"/>
                <a:gd name="T1" fmla="*/ 5 h 49"/>
                <a:gd name="T2" fmla="*/ 5 w 51"/>
                <a:gd name="T3" fmla="*/ 5 h 49"/>
                <a:gd name="T4" fmla="*/ 5 w 51"/>
                <a:gd name="T5" fmla="*/ 22 h 49"/>
                <a:gd name="T6" fmla="*/ 29 w 51"/>
                <a:gd name="T7" fmla="*/ 46 h 49"/>
                <a:gd name="T8" fmla="*/ 37 w 51"/>
                <a:gd name="T9" fmla="*/ 49 h 49"/>
                <a:gd name="T10" fmla="*/ 46 w 51"/>
                <a:gd name="T11" fmla="*/ 46 h 49"/>
                <a:gd name="T12" fmla="*/ 46 w 51"/>
                <a:gd name="T13" fmla="*/ 28 h 49"/>
                <a:gd name="T14" fmla="*/ 22 w 51"/>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22" y="5"/>
                  </a:moveTo>
                  <a:cubicBezTo>
                    <a:pt x="18" y="0"/>
                    <a:pt x="10" y="0"/>
                    <a:pt x="5" y="5"/>
                  </a:cubicBezTo>
                  <a:cubicBezTo>
                    <a:pt x="0" y="10"/>
                    <a:pt x="0" y="18"/>
                    <a:pt x="5" y="22"/>
                  </a:cubicBezTo>
                  <a:cubicBezTo>
                    <a:pt x="29" y="46"/>
                    <a:pt x="29" y="46"/>
                    <a:pt x="29" y="46"/>
                  </a:cubicBezTo>
                  <a:cubicBezTo>
                    <a:pt x="31" y="48"/>
                    <a:pt x="34" y="49"/>
                    <a:pt x="37" y="49"/>
                  </a:cubicBezTo>
                  <a:cubicBezTo>
                    <a:pt x="40" y="49"/>
                    <a:pt x="43" y="48"/>
                    <a:pt x="46" y="46"/>
                  </a:cubicBezTo>
                  <a:cubicBezTo>
                    <a:pt x="51" y="41"/>
                    <a:pt x="51" y="33"/>
                    <a:pt x="46" y="28"/>
                  </a:cubicBezTo>
                  <a:lnTo>
                    <a:pt x="22"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8" name="Freeform 213"/>
            <p:cNvSpPr/>
            <p:nvPr/>
          </p:nvSpPr>
          <p:spPr bwMode="auto">
            <a:xfrm>
              <a:off x="4162593" y="1833563"/>
              <a:ext cx="47625" cy="47625"/>
            </a:xfrm>
            <a:custGeom>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44" name="组合 43"/>
          <p:cNvGrpSpPr/>
          <p:nvPr/>
        </p:nvGrpSpPr>
        <p:grpSpPr>
          <a:xfrm>
            <a:off x="5175353" y="1491632"/>
            <a:ext cx="242888" cy="277813"/>
            <a:chOff x="4515018" y="1663700"/>
            <a:chExt cx="242888" cy="277813"/>
          </a:xfrm>
        </p:grpSpPr>
        <p:sp>
          <p:nvSpPr>
            <p:cNvPr id="39" name="Freeform 214"/>
            <p:cNvSpPr/>
            <p:nvPr/>
          </p:nvSpPr>
          <p:spPr bwMode="auto">
            <a:xfrm>
              <a:off x="4515018" y="1663700"/>
              <a:ext cx="242888" cy="128588"/>
            </a:xfrm>
            <a:custGeom>
              <a:gdLst>
                <a:gd name="T0" fmla="*/ 232 w 251"/>
                <a:gd name="T1" fmla="*/ 75 h 133"/>
                <a:gd name="T2" fmla="*/ 232 w 251"/>
                <a:gd name="T3" fmla="*/ 72 h 133"/>
                <a:gd name="T4" fmla="*/ 186 w 251"/>
                <a:gd name="T5" fmla="*/ 26 h 133"/>
                <a:gd name="T6" fmla="*/ 163 w 251"/>
                <a:gd name="T7" fmla="*/ 32 h 133"/>
                <a:gd name="T8" fmla="*/ 111 w 251"/>
                <a:gd name="T9" fmla="*/ 0 h 133"/>
                <a:gd name="T10" fmla="*/ 60 w 251"/>
                <a:gd name="T11" fmla="*/ 33 h 133"/>
                <a:gd name="T12" fmla="*/ 44 w 251"/>
                <a:gd name="T13" fmla="*/ 27 h 133"/>
                <a:gd name="T14" fmla="*/ 17 w 251"/>
                <a:gd name="T15" fmla="*/ 53 h 133"/>
                <a:gd name="T16" fmla="*/ 19 w 251"/>
                <a:gd name="T17" fmla="*/ 61 h 133"/>
                <a:gd name="T18" fmla="*/ 0 w 251"/>
                <a:gd name="T19" fmla="*/ 95 h 133"/>
                <a:gd name="T20" fmla="*/ 38 w 251"/>
                <a:gd name="T21" fmla="*/ 133 h 133"/>
                <a:gd name="T22" fmla="*/ 38 w 251"/>
                <a:gd name="T23" fmla="*/ 133 h 133"/>
                <a:gd name="T24" fmla="*/ 38 w 251"/>
                <a:gd name="T25" fmla="*/ 133 h 133"/>
                <a:gd name="T26" fmla="*/ 38 w 251"/>
                <a:gd name="T27" fmla="*/ 133 h 133"/>
                <a:gd name="T28" fmla="*/ 38 w 251"/>
                <a:gd name="T29" fmla="*/ 133 h 133"/>
                <a:gd name="T30" fmla="*/ 218 w 251"/>
                <a:gd name="T31" fmla="*/ 133 h 133"/>
                <a:gd name="T32" fmla="*/ 220 w 251"/>
                <a:gd name="T33" fmla="*/ 133 h 133"/>
                <a:gd name="T34" fmla="*/ 251 w 251"/>
                <a:gd name="T35" fmla="*/ 103 h 133"/>
                <a:gd name="T36" fmla="*/ 232 w 251"/>
                <a:gd name="T37" fmla="*/ 75 h 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133">
                  <a:moveTo>
                    <a:pt x="232" y="75"/>
                  </a:moveTo>
                  <a:cubicBezTo>
                    <a:pt x="232" y="74"/>
                    <a:pt x="232" y="73"/>
                    <a:pt x="232" y="72"/>
                  </a:cubicBezTo>
                  <a:cubicBezTo>
                    <a:pt x="232" y="47"/>
                    <a:pt x="211" y="26"/>
                    <a:pt x="186" y="26"/>
                  </a:cubicBezTo>
                  <a:cubicBezTo>
                    <a:pt x="177" y="26"/>
                    <a:pt x="170" y="28"/>
                    <a:pt x="163" y="32"/>
                  </a:cubicBezTo>
                  <a:cubicBezTo>
                    <a:pt x="154" y="13"/>
                    <a:pt x="134" y="0"/>
                    <a:pt x="111" y="0"/>
                  </a:cubicBezTo>
                  <a:cubicBezTo>
                    <a:pt x="89" y="0"/>
                    <a:pt x="69" y="13"/>
                    <a:pt x="60" y="33"/>
                  </a:cubicBezTo>
                  <a:cubicBezTo>
                    <a:pt x="55" y="29"/>
                    <a:pt x="50" y="27"/>
                    <a:pt x="44" y="27"/>
                  </a:cubicBezTo>
                  <a:cubicBezTo>
                    <a:pt x="29" y="27"/>
                    <a:pt x="17" y="39"/>
                    <a:pt x="17" y="53"/>
                  </a:cubicBezTo>
                  <a:cubicBezTo>
                    <a:pt x="17" y="56"/>
                    <a:pt x="18" y="59"/>
                    <a:pt x="19" y="61"/>
                  </a:cubicBezTo>
                  <a:cubicBezTo>
                    <a:pt x="7" y="68"/>
                    <a:pt x="0" y="80"/>
                    <a:pt x="0" y="95"/>
                  </a:cubicBezTo>
                  <a:cubicBezTo>
                    <a:pt x="0" y="116"/>
                    <a:pt x="17" y="133"/>
                    <a:pt x="38" y="133"/>
                  </a:cubicBezTo>
                  <a:cubicBezTo>
                    <a:pt x="38" y="133"/>
                    <a:pt x="38" y="133"/>
                    <a:pt x="38" y="133"/>
                  </a:cubicBezTo>
                  <a:cubicBezTo>
                    <a:pt x="38" y="133"/>
                    <a:pt x="38" y="133"/>
                    <a:pt x="38" y="133"/>
                  </a:cubicBezTo>
                  <a:cubicBezTo>
                    <a:pt x="38" y="133"/>
                    <a:pt x="38" y="133"/>
                    <a:pt x="38" y="133"/>
                  </a:cubicBezTo>
                  <a:cubicBezTo>
                    <a:pt x="38" y="133"/>
                    <a:pt x="38" y="133"/>
                    <a:pt x="38" y="133"/>
                  </a:cubicBezTo>
                  <a:cubicBezTo>
                    <a:pt x="218" y="133"/>
                    <a:pt x="218" y="133"/>
                    <a:pt x="218" y="133"/>
                  </a:cubicBezTo>
                  <a:cubicBezTo>
                    <a:pt x="219" y="133"/>
                    <a:pt x="219" y="133"/>
                    <a:pt x="220" y="133"/>
                  </a:cubicBezTo>
                  <a:cubicBezTo>
                    <a:pt x="237" y="133"/>
                    <a:pt x="251" y="120"/>
                    <a:pt x="251" y="103"/>
                  </a:cubicBezTo>
                  <a:cubicBezTo>
                    <a:pt x="251" y="90"/>
                    <a:pt x="243" y="79"/>
                    <a:pt x="232"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0" name="Freeform 215"/>
            <p:cNvSpPr/>
            <p:nvPr/>
          </p:nvSpPr>
          <p:spPr bwMode="auto">
            <a:xfrm>
              <a:off x="4630905" y="1800225"/>
              <a:ext cx="93663" cy="141288"/>
            </a:xfrm>
            <a:custGeom>
              <a:gdLst>
                <a:gd name="T0" fmla="*/ 51 w 59"/>
                <a:gd name="T1" fmla="*/ 47 h 89"/>
                <a:gd name="T2" fmla="*/ 0 w 59"/>
                <a:gd name="T3" fmla="*/ 0 h 89"/>
                <a:gd name="T4" fmla="*/ 21 w 59"/>
                <a:gd name="T5" fmla="*/ 37 h 89"/>
                <a:gd name="T6" fmla="*/ 4 w 59"/>
                <a:gd name="T7" fmla="*/ 37 h 89"/>
                <a:gd name="T8" fmla="*/ 59 w 59"/>
                <a:gd name="T9" fmla="*/ 89 h 89"/>
                <a:gd name="T10" fmla="*/ 34 w 59"/>
                <a:gd name="T11" fmla="*/ 47 h 89"/>
                <a:gd name="T12" fmla="*/ 51 w 59"/>
                <a:gd name="T13" fmla="*/ 47 h 89"/>
              </a:gdLst>
              <a:cxnLst>
                <a:cxn ang="0">
                  <a:pos x="T0" y="T1"/>
                </a:cxn>
                <a:cxn ang="0">
                  <a:pos x="T2" y="T3"/>
                </a:cxn>
                <a:cxn ang="0">
                  <a:pos x="T4" y="T5"/>
                </a:cxn>
                <a:cxn ang="0">
                  <a:pos x="T6" y="T7"/>
                </a:cxn>
                <a:cxn ang="0">
                  <a:pos x="T8" y="T9"/>
                </a:cxn>
                <a:cxn ang="0">
                  <a:pos x="T10" y="T11"/>
                </a:cxn>
                <a:cxn ang="0">
                  <a:pos x="T12" y="T13"/>
                </a:cxn>
              </a:cxnLst>
              <a:rect l="0" t="0" r="r" b="b"/>
              <a:pathLst>
                <a:path w="59" h="89">
                  <a:moveTo>
                    <a:pt x="51" y="47"/>
                  </a:moveTo>
                  <a:lnTo>
                    <a:pt x="0" y="0"/>
                  </a:lnTo>
                  <a:lnTo>
                    <a:pt x="21" y="37"/>
                  </a:lnTo>
                  <a:lnTo>
                    <a:pt x="4" y="37"/>
                  </a:lnTo>
                  <a:lnTo>
                    <a:pt x="59" y="89"/>
                  </a:lnTo>
                  <a:lnTo>
                    <a:pt x="34" y="47"/>
                  </a:lnTo>
                  <a:lnTo>
                    <a:pt x="51"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1" name="Freeform 216"/>
            <p:cNvSpPr/>
            <p:nvPr/>
          </p:nvSpPr>
          <p:spPr bwMode="auto">
            <a:xfrm>
              <a:off x="4576930" y="1816100"/>
              <a:ext cx="49213" cy="74613"/>
            </a:xfrm>
            <a:custGeom>
              <a:gdLst>
                <a:gd name="T0" fmla="*/ 26 w 31"/>
                <a:gd name="T1" fmla="*/ 25 h 47"/>
                <a:gd name="T2" fmla="*/ 0 w 31"/>
                <a:gd name="T3" fmla="*/ 0 h 47"/>
                <a:gd name="T4" fmla="*/ 11 w 31"/>
                <a:gd name="T5" fmla="*/ 20 h 47"/>
                <a:gd name="T6" fmla="*/ 2 w 31"/>
                <a:gd name="T7" fmla="*/ 20 h 47"/>
                <a:gd name="T8" fmla="*/ 31 w 31"/>
                <a:gd name="T9" fmla="*/ 47 h 47"/>
                <a:gd name="T10" fmla="*/ 17 w 31"/>
                <a:gd name="T11" fmla="*/ 25 h 47"/>
                <a:gd name="T12" fmla="*/ 26 w 31"/>
                <a:gd name="T13" fmla="*/ 25 h 47"/>
              </a:gdLst>
              <a:cxnLst>
                <a:cxn ang="0">
                  <a:pos x="T0" y="T1"/>
                </a:cxn>
                <a:cxn ang="0">
                  <a:pos x="T2" y="T3"/>
                </a:cxn>
                <a:cxn ang="0">
                  <a:pos x="T4" y="T5"/>
                </a:cxn>
                <a:cxn ang="0">
                  <a:pos x="T6" y="T7"/>
                </a:cxn>
                <a:cxn ang="0">
                  <a:pos x="T8" y="T9"/>
                </a:cxn>
                <a:cxn ang="0">
                  <a:pos x="T10" y="T11"/>
                </a:cxn>
                <a:cxn ang="0">
                  <a:pos x="T12" y="T13"/>
                </a:cxn>
              </a:cxnLst>
              <a:rect l="0" t="0" r="r" b="b"/>
              <a:pathLst>
                <a:path w="31" h="47">
                  <a:moveTo>
                    <a:pt x="26" y="25"/>
                  </a:moveTo>
                  <a:lnTo>
                    <a:pt x="0" y="0"/>
                  </a:lnTo>
                  <a:lnTo>
                    <a:pt x="11" y="20"/>
                  </a:lnTo>
                  <a:lnTo>
                    <a:pt x="2" y="20"/>
                  </a:lnTo>
                  <a:lnTo>
                    <a:pt x="31" y="47"/>
                  </a:lnTo>
                  <a:lnTo>
                    <a:pt x="17" y="25"/>
                  </a:lnTo>
                  <a:lnTo>
                    <a:pt x="26"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cxnSp>
        <p:nvCxnSpPr>
          <p:cNvPr id="49" name="直接连接符 48"/>
          <p:cNvCxnSpPr/>
          <p:nvPr/>
        </p:nvCxnSpPr>
        <p:spPr>
          <a:xfrm>
            <a:off x="2726798" y="1851670"/>
            <a:ext cx="29247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46" name="直接连接符 45"/>
          <p:cNvCxnSpPr>
            <a:endCxn id="45"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5" idx="2"/>
            <a:endCxn id="45"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5"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607740"/>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46"/>
                                        </p:tgtEl>
                                        <p:attrNameLst>
                                          <p:attrName>style.visibility</p:attrName>
                                        </p:attrNameLst>
                                      </p:cBhvr>
                                      <p:to>
                                        <p:strVal val="visible"/>
                                      </p:to>
                                    </p:set>
                                    <p:animEffect transition="in" filter="wipe(left)">
                                      <p:cBhvr>
                                        <p:cTn id="7" dur="200"/>
                                        <p:tgtEl>
                                          <p:spTgt spid="46"/>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47"/>
                                        </p:tgtEl>
                                        <p:attrNameLst>
                                          <p:attrName>style.visibility</p:attrName>
                                        </p:attrNameLst>
                                      </p:cBhvr>
                                      <p:to>
                                        <p:strVal val="visible"/>
                                      </p:to>
                                    </p:set>
                                    <p:animEffect transition="in" filter="wipe(down)">
                                      <p:cBhvr>
                                        <p:cTn id="11" dur="200"/>
                                        <p:tgtEl>
                                          <p:spTgt spid="47"/>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48"/>
                                        </p:tgtEl>
                                        <p:attrNameLst>
                                          <p:attrName>style.visibility</p:attrName>
                                        </p:attrNameLst>
                                      </p:cBhvr>
                                      <p:to>
                                        <p:strVal val="visible"/>
                                      </p:to>
                                    </p:set>
                                    <p:animEffect transition="in" filter="wipe(left)">
                                      <p:cBhvr>
                                        <p:cTn id="15" dur="200"/>
                                        <p:tgtEl>
                                          <p:spTgt spid="48"/>
                                        </p:tgtEl>
                                      </p:cBhvr>
                                    </p:animEffect>
                                  </p:childTnLst>
                                </p:cTn>
                              </p:par>
                            </p:childTnLst>
                          </p:cTn>
                        </p:par>
                        <p:par>
                          <p:cTn id="16" fill="hold" nodeType="withGroup">
                            <p:stCondLst>
                              <p:cond delay="600"/>
                            </p:stCondLst>
                            <p:childTnLst>
                              <p:par>
                                <p:cTn id="17" presetID="10" presetClass="entr" presetSubtype="0" fill="hold" grpId="5" nodeType="afterEffec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childTnLst>
                                </p:cTn>
                              </p:par>
                            </p:childTnLst>
                          </p:cTn>
                        </p:par>
                        <p:par>
                          <p:cTn id="20" fill="hold" nodeType="withGroup">
                            <p:stCondLst>
                              <p:cond delay="1600"/>
                            </p:stCondLst>
                            <p:childTnLst>
                              <p:par>
                                <p:cTn id="21" presetID="22" presetClass="entr" presetSubtype="4" fill="hold" nodeType="afterEffec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nodeType="withGroup">
                            <p:stCondLst>
                              <p:cond delay="2100"/>
                            </p:stCondLst>
                            <p:childTnLst>
                              <p:par>
                                <p:cTn id="25" presetID="10" presetClass="entr" presetSubtype="0" fill="hold" grpId="4" nodeType="afterEffect">
                                  <p:childTnLst>
                                    <p:set>
                                      <p:cBhvr>
                                        <p:cTn id="26" dur="1" fill="hold">
                                          <p:stCondLst>
                                            <p:cond delay="0"/>
                                          </p:stCondLst>
                                        </p:cTn>
                                        <p:tgtEl>
                                          <p:spTgt spid="23">
                                            <p:bg/>
                                          </p:spTgt>
                                        </p:tgtEl>
                                        <p:attrNameLst>
                                          <p:attrName>style.visibility</p:attrName>
                                        </p:attrNameLst>
                                      </p:cBhvr>
                                      <p:to>
                                        <p:strVal val="visible"/>
                                      </p:to>
                                    </p:set>
                                    <p:animEffect transition="in" filter="fade">
                                      <p:cBhvr>
                                        <p:cTn id="27" dur="500"/>
                                        <p:tgtEl>
                                          <p:spTgt spid="23">
                                            <p:bg/>
                                          </p:spTgt>
                                        </p:tgtEl>
                                      </p:cBhvr>
                                    </p:animEffect>
                                  </p:childTnLst>
                                </p:cTn>
                              </p:par>
                              <p:par>
                                <p:cTn id="28" presetID="10" presetClass="entr" presetSubtype="0" fill="hold" grpId="4" nodeType="withEffect">
                                  <p:childTnLst>
                                    <p:set>
                                      <p:cBhvr>
                                        <p:cTn id="29" dur="1" fill="hold">
                                          <p:stCondLst>
                                            <p:cond delay="0"/>
                                          </p:stCondLst>
                                        </p:cTn>
                                        <p:tgtEl>
                                          <p:spTgt spid="23">
                                            <p:txEl>
                                              <p:pRg st="2" end="2"/>
                                            </p:txEl>
                                          </p:spTgt>
                                        </p:tgtEl>
                                        <p:attrNameLst>
                                          <p:attrName>style.visibility</p:attrName>
                                        </p:attrNameLst>
                                      </p:cBhvr>
                                      <p:to>
                                        <p:strVal val="visible"/>
                                      </p:to>
                                    </p:set>
                                    <p:animEffect transition="in" filter="fade">
                                      <p:cBhvr>
                                        <p:cTn id="30" dur="500"/>
                                        <p:tgtEl>
                                          <p:spTgt spid="23">
                                            <p:txEl>
                                              <p:pRg st="2" end="2"/>
                                            </p:txEl>
                                          </p:spTgt>
                                        </p:tgtEl>
                                      </p:cBhvr>
                                    </p:animEffect>
                                  </p:childTnLst>
                                </p:cTn>
                              </p:par>
                            </p:childTnLst>
                          </p:cTn>
                        </p:par>
                        <p:par>
                          <p:cTn id="31" fill="hold" nodeType="withGroup">
                            <p:stCondLst>
                              <p:cond delay="2600"/>
                            </p:stCondLst>
                            <p:childTnLst>
                              <p:par>
                                <p:cTn id="32" presetID="53" presetClass="entr" presetSubtype="0" fill="hold" nodeType="afterEffec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par>
                                <p:cTn id="37" presetID="53" presetClass="entr" presetSubtype="0" fill="hold" nodeType="withEffec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par>
                                <p:cTn id="42" presetID="53" presetClass="entr" presetSubtype="0" fill="hold" nodeType="withEffec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childTnLst>
                          </p:cTn>
                        </p:par>
                        <p:par>
                          <p:cTn id="47" fill="hold" nodeType="withGroup">
                            <p:stCondLst>
                              <p:cond delay="3100"/>
                            </p:stCondLst>
                            <p:childTnLst>
                              <p:par>
                                <p:cTn id="48" presetID="16" presetClass="entr" presetSubtype="21" fill="hold" nodeType="afterEffect">
                                  <p:childTnLst>
                                    <p:set>
                                      <p:cBhvr>
                                        <p:cTn id="49" dur="1" fill="hold">
                                          <p:stCondLst>
                                            <p:cond delay="0"/>
                                          </p:stCondLst>
                                        </p:cTn>
                                        <p:tgtEl>
                                          <p:spTgt spid="49"/>
                                        </p:tgtEl>
                                        <p:attrNameLst>
                                          <p:attrName>style.visibility</p:attrName>
                                        </p:attrNameLst>
                                      </p:cBhvr>
                                      <p:to>
                                        <p:strVal val="visible"/>
                                      </p:to>
                                    </p:set>
                                    <p:animEffect transition="in" filter="barn(inVertical)">
                                      <p:cBhvr>
                                        <p:cTn id="50" dur="500"/>
                                        <p:tgtEl>
                                          <p:spTgt spid="49"/>
                                        </p:tgtEl>
                                      </p:cBhvr>
                                    </p:animEffect>
                                  </p:childTnLst>
                                </p:cTn>
                              </p:par>
                            </p:childTnLst>
                          </p:cTn>
                        </p:par>
                        <p:par>
                          <p:cTn id="51" fill="hold" nodeType="withGroup">
                            <p:stCondLst>
                              <p:cond delay="3600"/>
                            </p:stCondLst>
                            <p:childTnLst>
                              <p:par>
                                <p:cTn id="52" presetID="42" presetClass="entr" presetSubtype="0" fill="hold" grpId="0" nodeType="afterEffect">
                                  <p:childTnLst>
                                    <p:set>
                                      <p:cBhvr>
                                        <p:cTn id="53" dur="1" fill="hold">
                                          <p:stCondLst>
                                            <p:cond delay="0"/>
                                          </p:stCondLst>
                                        </p:cTn>
                                        <p:tgtEl>
                                          <p:spTgt spid="18"/>
                                        </p:tgtEl>
                                        <p:attrNameLst>
                                          <p:attrName>style.visibility</p:attrName>
                                        </p:attrNameLst>
                                      </p:cBhvr>
                                      <p:to>
                                        <p:strVal val="visible"/>
                                      </p:to>
                                    </p:set>
                                    <p:animEffect transition="in" filter="fade">
                                      <p:cBhvr>
                                        <p:cTn id="54" dur="750"/>
                                        <p:tgtEl>
                                          <p:spTgt spid="18"/>
                                        </p:tgtEl>
                                      </p:cBhvr>
                                    </p:animEffect>
                                    <p:anim calcmode="lin" valueType="num">
                                      <p:cBhvr>
                                        <p:cTn id="55" dur="750" fill="hold"/>
                                        <p:tgtEl>
                                          <p:spTgt spid="18"/>
                                        </p:tgtEl>
                                        <p:attrNameLst>
                                          <p:attrName>ppt_x</p:attrName>
                                        </p:attrNameLst>
                                      </p:cBhvr>
                                      <p:tavLst>
                                        <p:tav tm="0">
                                          <p:val>
                                            <p:strVal val="#ppt_x"/>
                                          </p:val>
                                        </p:tav>
                                        <p:tav tm="100000">
                                          <p:val>
                                            <p:strVal val="#ppt_x"/>
                                          </p:val>
                                        </p:tav>
                                      </p:tavLst>
                                    </p:anim>
                                    <p:anim calcmode="lin" valueType="num">
                                      <p:cBhvr>
                                        <p:cTn id="56" dur="750" fill="hold"/>
                                        <p:tgtEl>
                                          <p:spTgt spid="18"/>
                                        </p:tgtEl>
                                        <p:attrNameLst>
                                          <p:attrName>ppt_y</p:attrName>
                                        </p:attrNameLst>
                                      </p:cBhvr>
                                      <p:tavLst>
                                        <p:tav tm="0">
                                          <p:val>
                                            <p:strVal val="#ppt_y+.1"/>
                                          </p:val>
                                        </p:tav>
                                        <p:tav tm="100000">
                                          <p:val>
                                            <p:strVal val="#ppt_y"/>
                                          </p:val>
                                        </p:tav>
                                      </p:tavLst>
                                    </p:anim>
                                  </p:childTnLst>
                                </p:cTn>
                              </p:par>
                              <p:par>
                                <p:cTn id="57" presetID="42" presetClass="entr" presetSubtype="0" fill="hold" grpId="1" nodeType="withEffect">
                                  <p:childTnLst>
                                    <p:set>
                                      <p:cBhvr>
                                        <p:cTn id="58" dur="1" fill="hold">
                                          <p:stCondLst>
                                            <p:cond delay="0"/>
                                          </p:stCondLst>
                                        </p:cTn>
                                        <p:tgtEl>
                                          <p:spTgt spid="19"/>
                                        </p:tgtEl>
                                        <p:attrNameLst>
                                          <p:attrName>style.visibility</p:attrName>
                                        </p:attrNameLst>
                                      </p:cBhvr>
                                      <p:to>
                                        <p:strVal val="visible"/>
                                      </p:to>
                                    </p:set>
                                    <p:animEffect transition="in" filter="fade">
                                      <p:cBhvr>
                                        <p:cTn id="59" dur="750"/>
                                        <p:tgtEl>
                                          <p:spTgt spid="19"/>
                                        </p:tgtEl>
                                      </p:cBhvr>
                                    </p:animEffect>
                                    <p:anim calcmode="lin" valueType="num">
                                      <p:cBhvr>
                                        <p:cTn id="60" dur="750" fill="hold"/>
                                        <p:tgtEl>
                                          <p:spTgt spid="19"/>
                                        </p:tgtEl>
                                        <p:attrNameLst>
                                          <p:attrName>ppt_x</p:attrName>
                                        </p:attrNameLst>
                                      </p:cBhvr>
                                      <p:tavLst>
                                        <p:tav tm="0">
                                          <p:val>
                                            <p:strVal val="#ppt_x"/>
                                          </p:val>
                                        </p:tav>
                                        <p:tav tm="100000">
                                          <p:val>
                                            <p:strVal val="#ppt_x"/>
                                          </p:val>
                                        </p:tav>
                                      </p:tavLst>
                                    </p:anim>
                                    <p:anim calcmode="lin" valueType="num">
                                      <p:cBhvr>
                                        <p:cTn id="61" dur="750" fill="hold"/>
                                        <p:tgtEl>
                                          <p:spTgt spid="19"/>
                                        </p:tgtEl>
                                        <p:attrNameLst>
                                          <p:attrName>ppt_y</p:attrName>
                                        </p:attrNameLst>
                                      </p:cBhvr>
                                      <p:tavLst>
                                        <p:tav tm="0">
                                          <p:val>
                                            <p:strVal val="#ppt_y+.1"/>
                                          </p:val>
                                        </p:tav>
                                        <p:tav tm="100000">
                                          <p:val>
                                            <p:strVal val="#ppt_y"/>
                                          </p:val>
                                        </p:tav>
                                      </p:tavLst>
                                    </p:anim>
                                  </p:childTnLst>
                                </p:cTn>
                              </p:par>
                            </p:childTnLst>
                          </p:cTn>
                        </p:par>
                        <p:par>
                          <p:cTn id="62" fill="hold" nodeType="withGroup">
                            <p:stCondLst>
                              <p:cond delay="4600"/>
                            </p:stCondLst>
                            <p:childTnLst>
                              <p:par>
                                <p:cTn id="63" presetID="22" presetClass="entr" presetSubtype="4" fill="hold" grpId="0" nodeType="afterEffect">
                                  <p:childTnLst>
                                    <p:set>
                                      <p:cBhvr>
                                        <p:cTn id="64" dur="1" fill="hold">
                                          <p:stCondLst>
                                            <p:cond delay="0"/>
                                          </p:stCondLst>
                                        </p:cTn>
                                        <p:tgtEl>
                                          <p:spTgt spid="20">
                                            <p:graphicEl>
                                              <a:chart bldStep="ptInSeries"/>
                                            </p:graphicEl>
                                          </p:spTgt>
                                        </p:tgtEl>
                                        <p:attrNameLst>
                                          <p:attrName>style.visibility</p:attrName>
                                        </p:attrNameLst>
                                      </p:cBhvr>
                                      <p:to>
                                        <p:strVal val="visible"/>
                                      </p:to>
                                    </p:set>
                                    <p:animEffect transition="in" filter="wipe(down)">
                                      <p:cBhvr>
                                        <p:cTn id="65" dur="500"/>
                                        <p:tgtEl>
                                          <p:spTgt spid="20">
                                            <p:graphicEl>
                                              <a:chart bldStep="ptInSeries"/>
                                            </p:graphicEl>
                                          </p:spTgt>
                                        </p:tgtEl>
                                      </p:cBhvr>
                                    </p:animEffect>
                                  </p:childTnLst>
                                </p:cTn>
                              </p:par>
                              <p:par>
                                <p:cTn id="66" presetID="22" presetClass="entr" presetSubtype="4" fill="hold" grpId="2" nodeType="withEffect">
                                  <p:childTnLst>
                                    <p:set>
                                      <p:cBhvr>
                                        <p:cTn id="67" dur="1" fill="hold">
                                          <p:stCondLst>
                                            <p:cond delay="0"/>
                                          </p:stCondLst>
                                        </p:cTn>
                                        <p:tgtEl>
                                          <p:spTgt spid="21"/>
                                        </p:tgtEl>
                                        <p:attrNameLst>
                                          <p:attrName>style.visibility</p:attrName>
                                        </p:attrNameLst>
                                      </p:cBhvr>
                                      <p:to>
                                        <p:strVal val="visible"/>
                                      </p:to>
                                    </p:set>
                                    <p:animEffect transition="in" filter="wipe(down)">
                                      <p:cBhvr>
                                        <p:cTn id="68" dur="500"/>
                                        <p:tgtEl>
                                          <p:spTgt spid="21"/>
                                        </p:tgtEl>
                                      </p:cBhvr>
                                    </p:animEffect>
                                  </p:childTnLst>
                                </p:cTn>
                              </p:par>
                              <p:par>
                                <p:cTn id="69" presetID="22" presetClass="entr" presetSubtype="4" fill="hold" grpId="3" nodeType="withEffect">
                                  <p:childTnLst>
                                    <p:set>
                                      <p:cBhvr>
                                        <p:cTn id="70" dur="1" fill="hold">
                                          <p:stCondLst>
                                            <p:cond delay="0"/>
                                          </p:stCondLst>
                                        </p:cTn>
                                        <p:tgtEl>
                                          <p:spTgt spid="22"/>
                                        </p:tgtEl>
                                        <p:attrNameLst>
                                          <p:attrName>style.visibility</p:attrName>
                                        </p:attrNameLst>
                                      </p:cBhvr>
                                      <p:to>
                                        <p:strVal val="visible"/>
                                      </p:to>
                                    </p:set>
                                    <p:animEffect transition="in" filter="wipe(down)">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1"/>
      <p:bldP spid="21" grpId="2"/>
      <p:bldP spid="22" grpId="3"/>
      <p:bldP spid="23" grpId="4" uiExpand="1" build="p" animBg="1"/>
      <p:bldP spid="45" grpId="5"/>
    </p:bldLs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 name="椭圆 28"/>
          <p:cNvSpPr/>
          <p:nvPr/>
        </p:nvSpPr>
        <p:spPr>
          <a:xfrm>
            <a:off x="3492500" y="1131592"/>
            <a:ext cx="2159000" cy="2159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30" name="TextBox 29"/>
          <p:cNvSpPr txBox="1"/>
          <p:nvPr/>
        </p:nvSpPr>
        <p:spPr>
          <a:xfrm>
            <a:off x="3492501" y="1923785"/>
            <a:ext cx="2159000" cy="584775"/>
          </a:xfrm>
          <a:prstGeom prst="rect">
            <a:avLst/>
          </a:prstGeom>
          <a:noFill/>
        </p:spPr>
        <p:txBody>
          <a:bodyPr wrap="square" rtlCol="0">
            <a:spAutoFit/>
          </a:bodyPr>
          <a:lstStyle/>
          <a:p>
            <a:pPr algn="ctr"/>
            <a:r>
              <a:rPr lang="zh-CN" altLang="en-US" sz="3200">
                <a:solidFill>
                  <a:prstClr val="white"/>
                </a:solidFill>
                <a:latin typeface="BankGothic Md BT" pitchFamily="34" charset="0"/>
                <a:ea typeface="微软雅黑 Light" panose="020b0502040204020203" pitchFamily="34" charset="-122"/>
                <a:cs typeface="+mn-ea"/>
              </a:rPr>
              <a:t>输入标题</a:t>
            </a:r>
          </a:p>
        </p:txBody>
      </p:sp>
      <p:cxnSp>
        <p:nvCxnSpPr>
          <p:cNvPr id="31" name="直接连接符 30"/>
          <p:cNvCxnSpPr>
            <a:stCxn id="29" idx="0"/>
            <a:endCxn id="30" idx="1"/>
          </p:cNvCxnSpPr>
          <p:nvPr/>
        </p:nvCxnSpPr>
        <p:spPr>
          <a:xfrm flipH="1">
            <a:off x="3492501" y="1131592"/>
            <a:ext cx="1079499" cy="108458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0" idx="1"/>
            <a:endCxn id="30" idx="3"/>
          </p:cNvCxnSpPr>
          <p:nvPr/>
        </p:nvCxnSpPr>
        <p:spPr>
          <a:xfrm>
            <a:off x="3492501" y="2216173"/>
            <a:ext cx="215900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0" idx="3"/>
            <a:endCxn id="29" idx="4"/>
          </p:cNvCxnSpPr>
          <p:nvPr/>
        </p:nvCxnSpPr>
        <p:spPr>
          <a:xfrm flipH="1">
            <a:off x="4572000" y="2216173"/>
            <a:ext cx="1079501" cy="1074419"/>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9" idx="0"/>
            <a:endCxn id="29" idx="7"/>
          </p:cNvCxnSpPr>
          <p:nvPr/>
        </p:nvCxnSpPr>
        <p:spPr>
          <a:xfrm>
            <a:off x="4572000"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9" idx="4"/>
            <a:endCxn id="29" idx="3"/>
          </p:cNvCxnSpPr>
          <p:nvPr/>
        </p:nvCxnSpPr>
        <p:spPr>
          <a:xfrm flipH="1" flipV="1">
            <a:off x="3808678"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7"/>
            <a:endCxn id="29" idx="1"/>
          </p:cNvCxnSpPr>
          <p:nvPr/>
        </p:nvCxnSpPr>
        <p:spPr>
          <a:xfrm flipH="1">
            <a:off x="3808678" y="1447768"/>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3"/>
            <a:endCxn id="29" idx="5"/>
          </p:cNvCxnSpPr>
          <p:nvPr/>
        </p:nvCxnSpPr>
        <p:spPr>
          <a:xfrm>
            <a:off x="3808678" y="2974412"/>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9" idx="1"/>
            <a:endCxn id="30" idx="0"/>
          </p:cNvCxnSpPr>
          <p:nvPr/>
        </p:nvCxnSpPr>
        <p:spPr>
          <a:xfrm>
            <a:off x="3808678" y="1447770"/>
            <a:ext cx="763323" cy="476015"/>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9" idx="5"/>
            <a:endCxn id="30" idx="2"/>
          </p:cNvCxnSpPr>
          <p:nvPr/>
        </p:nvCxnSpPr>
        <p:spPr>
          <a:xfrm flipH="1" flipV="1">
            <a:off x="4572001" y="2508560"/>
            <a:ext cx="763321" cy="465854"/>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9" idx="0"/>
            <a:endCxn id="29" idx="1"/>
          </p:cNvCxnSpPr>
          <p:nvPr/>
        </p:nvCxnSpPr>
        <p:spPr>
          <a:xfrm flipH="1">
            <a:off x="3808678"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1"/>
            <a:endCxn id="30" idx="1"/>
          </p:cNvCxnSpPr>
          <p:nvPr/>
        </p:nvCxnSpPr>
        <p:spPr>
          <a:xfrm flipH="1">
            <a:off x="3492501" y="1447770"/>
            <a:ext cx="316177" cy="76840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0" idx="1"/>
            <a:endCxn id="29" idx="3"/>
          </p:cNvCxnSpPr>
          <p:nvPr/>
        </p:nvCxnSpPr>
        <p:spPr>
          <a:xfrm>
            <a:off x="3492501" y="2216173"/>
            <a:ext cx="316177" cy="758241"/>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9" idx="4"/>
            <a:endCxn id="29" idx="5"/>
          </p:cNvCxnSpPr>
          <p:nvPr/>
        </p:nvCxnSpPr>
        <p:spPr>
          <a:xfrm flipV="1">
            <a:off x="4572000"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9" idx="5"/>
            <a:endCxn id="30" idx="3"/>
          </p:cNvCxnSpPr>
          <p:nvPr/>
        </p:nvCxnSpPr>
        <p:spPr>
          <a:xfrm flipV="1">
            <a:off x="5335322" y="2216173"/>
            <a:ext cx="316179" cy="75824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9" idx="7"/>
            <a:endCxn id="30" idx="3"/>
          </p:cNvCxnSpPr>
          <p:nvPr/>
        </p:nvCxnSpPr>
        <p:spPr>
          <a:xfrm>
            <a:off x="5335322" y="1447770"/>
            <a:ext cx="316179" cy="76840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0" idx="0"/>
            <a:endCxn id="29" idx="7"/>
          </p:cNvCxnSpPr>
          <p:nvPr/>
        </p:nvCxnSpPr>
        <p:spPr>
          <a:xfrm flipV="1">
            <a:off x="4572001" y="1447770"/>
            <a:ext cx="763321" cy="4760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0" idx="2"/>
            <a:endCxn id="29" idx="3"/>
          </p:cNvCxnSpPr>
          <p:nvPr/>
        </p:nvCxnSpPr>
        <p:spPr>
          <a:xfrm flipH="1">
            <a:off x="3808678" y="2508560"/>
            <a:ext cx="763323" cy="4658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9" idx="0"/>
            <a:endCxn id="30" idx="3"/>
          </p:cNvCxnSpPr>
          <p:nvPr/>
        </p:nvCxnSpPr>
        <p:spPr>
          <a:xfrm>
            <a:off x="4572000" y="1131592"/>
            <a:ext cx="1079501" cy="10845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9" idx="4"/>
            <a:endCxn id="30" idx="1"/>
          </p:cNvCxnSpPr>
          <p:nvPr/>
        </p:nvCxnSpPr>
        <p:spPr>
          <a:xfrm flipH="1" flipV="1">
            <a:off x="3492501" y="2216173"/>
            <a:ext cx="1079499" cy="10744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89671" y="3460237"/>
            <a:ext cx="2564665" cy="461665"/>
          </a:xfrm>
          <a:prstGeom prst="rect">
            <a:avLst/>
          </a:prstGeom>
          <a:noFill/>
        </p:spPr>
        <p:txBody>
          <a:bodyPr wrap="square" rtlCol="0">
            <a:spAutoFit/>
          </a:bodyPr>
          <a:lstStyle/>
          <a:p>
            <a:pPr algn="ctr"/>
            <a:r>
              <a:rPr lang="en-US" altLang="zh-CN" sz="2400" u="sng">
                <a:solidFill>
                  <a:prstClr val="white"/>
                </a:solidFill>
                <a:latin typeface="BankGothic Md BT" pitchFamily="34" charset="0"/>
                <a:ea typeface="微软雅黑 Light" panose="020b0502040204020203" pitchFamily="34" charset="-122"/>
                <a:cs typeface="+mn-ea"/>
              </a:rPr>
              <a:t>PART THREE</a:t>
            </a:r>
            <a:endParaRPr lang="zh-CN" altLang="en-US" sz="2400" u="sng">
              <a:solidFill>
                <a:prstClr val="white"/>
              </a:solidFill>
              <a:latin typeface="BankGothic Md BT" pitchFamily="34" charset="0"/>
              <a:ea typeface="微软雅黑 Light" panose="020b0502040204020203" pitchFamily="34" charset="-122"/>
              <a:cs typeface="+mn-ea"/>
            </a:endParaRPr>
          </a:p>
        </p:txBody>
      </p:sp>
      <p:cxnSp>
        <p:nvCxnSpPr>
          <p:cNvPr id="51" name="直接连接符 50"/>
          <p:cNvCxnSpPr>
            <a:stCxn id="29" idx="0"/>
            <a:endCxn id="29" idx="3"/>
          </p:cNvCxnSpPr>
          <p:nvPr/>
        </p:nvCxnSpPr>
        <p:spPr>
          <a:xfrm flipH="1">
            <a:off x="3808678" y="1131590"/>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9" idx="0"/>
            <a:endCxn id="29" idx="5"/>
          </p:cNvCxnSpPr>
          <p:nvPr/>
        </p:nvCxnSpPr>
        <p:spPr>
          <a:xfrm>
            <a:off x="4572000" y="1131590"/>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9" idx="7"/>
            <a:endCxn id="29" idx="4"/>
          </p:cNvCxnSpPr>
          <p:nvPr/>
        </p:nvCxnSpPr>
        <p:spPr>
          <a:xfrm flipH="1">
            <a:off x="4572000" y="1447768"/>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9" idx="4"/>
            <a:endCxn id="29" idx="1"/>
          </p:cNvCxnSpPr>
          <p:nvPr/>
        </p:nvCxnSpPr>
        <p:spPr>
          <a:xfrm flipH="1" flipV="1">
            <a:off x="3808678" y="1447768"/>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733193"/>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29"/>
                                        </p:tgtEl>
                                        <p:attrNameLst>
                                          <p:attrName>style.visibility</p:attrName>
                                        </p:attrNameLst>
                                      </p:cBhvr>
                                      <p:to>
                                        <p:strVal val="visible"/>
                                      </p:to>
                                    </p:set>
                                    <p:animEffect transition="in" filter="fade">
                                      <p:cBhvr>
                                        <p:cTn id="7" dur="965"/>
                                        <p:tgtEl>
                                          <p:spTgt spid="29"/>
                                        </p:tgtEl>
                                      </p:cBhvr>
                                    </p:animEffect>
                                  </p:childTnLst>
                                </p:cTn>
                              </p:par>
                            </p:childTnLst>
                          </p:cTn>
                        </p:par>
                        <p:par>
                          <p:cTn id="8" fill="hold" nodeType="withGroup">
                            <p:stCondLst>
                              <p:cond delay="965"/>
                            </p:stCondLst>
                            <p:childTnLst>
                              <p:par>
                                <p:cTn id="9" presetID="22" presetClass="entr" presetSubtype="8" fill="hold" nodeType="afterEffect">
                                  <p:childTnLst>
                                    <p:set>
                                      <p:cBhvr>
                                        <p:cTn id="10" dur="1" fill="hold">
                                          <p:stCondLst>
                                            <p:cond delay="0"/>
                                          </p:stCondLst>
                                        </p:cTn>
                                        <p:tgtEl>
                                          <p:spTgt spid="34"/>
                                        </p:tgtEl>
                                        <p:attrNameLst>
                                          <p:attrName>style.visibility</p:attrName>
                                        </p:attrNameLst>
                                      </p:cBhvr>
                                      <p:to>
                                        <p:strVal val="visible"/>
                                      </p:to>
                                    </p:set>
                                    <p:animEffect transition="in" filter="wipe(left)">
                                      <p:cBhvr>
                                        <p:cTn id="11" dur="289"/>
                                        <p:tgtEl>
                                          <p:spTgt spid="34"/>
                                        </p:tgtEl>
                                      </p:cBhvr>
                                    </p:animEffect>
                                  </p:childTnLst>
                                </p:cTn>
                              </p:par>
                              <p:par>
                                <p:cTn id="12" presetID="22" presetClass="entr" presetSubtype="8" fill="hold" nodeType="withEffect">
                                  <p:childTnLst>
                                    <p:set>
                                      <p:cBhvr>
                                        <p:cTn id="13" dur="1" fill="hold">
                                          <p:stCondLst>
                                            <p:cond delay="0"/>
                                          </p:stCondLst>
                                        </p:cTn>
                                        <p:tgtEl>
                                          <p:spTgt spid="45"/>
                                        </p:tgtEl>
                                        <p:attrNameLst>
                                          <p:attrName>style.visibility</p:attrName>
                                        </p:attrNameLst>
                                      </p:cBhvr>
                                      <p:to>
                                        <p:strVal val="visible"/>
                                      </p:to>
                                    </p:set>
                                    <p:animEffect transition="in" filter="wipe(left)">
                                      <p:cBhvr>
                                        <p:cTn id="14" dur="289"/>
                                        <p:tgtEl>
                                          <p:spTgt spid="45"/>
                                        </p:tgtEl>
                                      </p:cBhvr>
                                    </p:animEffect>
                                  </p:childTnLst>
                                </p:cTn>
                              </p:par>
                              <p:par>
                                <p:cTn id="15" presetID="22" presetClass="entr" presetSubtype="2" fill="hold" nodeType="withEffect">
                                  <p:childTnLst>
                                    <p:set>
                                      <p:cBhvr>
                                        <p:cTn id="16" dur="1" fill="hold">
                                          <p:stCondLst>
                                            <p:cond delay="0"/>
                                          </p:stCondLst>
                                        </p:cTn>
                                        <p:tgtEl>
                                          <p:spTgt spid="44"/>
                                        </p:tgtEl>
                                        <p:attrNameLst>
                                          <p:attrName>style.visibility</p:attrName>
                                        </p:attrNameLst>
                                      </p:cBhvr>
                                      <p:to>
                                        <p:strVal val="visible"/>
                                      </p:to>
                                    </p:set>
                                    <p:animEffect transition="in" filter="wipe(right)">
                                      <p:cBhvr>
                                        <p:cTn id="17" dur="289"/>
                                        <p:tgtEl>
                                          <p:spTgt spid="44"/>
                                        </p:tgtEl>
                                      </p:cBhvr>
                                    </p:animEffect>
                                  </p:childTnLst>
                                </p:cTn>
                              </p:par>
                              <p:par>
                                <p:cTn id="18" presetID="22" presetClass="entr" presetSubtype="2" fill="hold" nodeType="withEffect">
                                  <p:childTnLst>
                                    <p:set>
                                      <p:cBhvr>
                                        <p:cTn id="19" dur="1" fill="hold">
                                          <p:stCondLst>
                                            <p:cond delay="0"/>
                                          </p:stCondLst>
                                        </p:cTn>
                                        <p:tgtEl>
                                          <p:spTgt spid="43"/>
                                        </p:tgtEl>
                                        <p:attrNameLst>
                                          <p:attrName>style.visibility</p:attrName>
                                        </p:attrNameLst>
                                      </p:cBhvr>
                                      <p:to>
                                        <p:strVal val="visible"/>
                                      </p:to>
                                    </p:set>
                                    <p:animEffect transition="in" filter="wipe(right)">
                                      <p:cBhvr>
                                        <p:cTn id="20" dur="289"/>
                                        <p:tgtEl>
                                          <p:spTgt spid="43"/>
                                        </p:tgtEl>
                                      </p:cBhvr>
                                    </p:animEffect>
                                  </p:childTnLst>
                                </p:cTn>
                              </p:par>
                              <p:par>
                                <p:cTn id="21" presetID="22" presetClass="entr" presetSubtype="2" fill="hold" nodeType="withEffect">
                                  <p:childTnLst>
                                    <p:set>
                                      <p:cBhvr>
                                        <p:cTn id="22" dur="1" fill="hold">
                                          <p:stCondLst>
                                            <p:cond delay="0"/>
                                          </p:stCondLst>
                                        </p:cTn>
                                        <p:tgtEl>
                                          <p:spTgt spid="35"/>
                                        </p:tgtEl>
                                        <p:attrNameLst>
                                          <p:attrName>style.visibility</p:attrName>
                                        </p:attrNameLst>
                                      </p:cBhvr>
                                      <p:to>
                                        <p:strVal val="visible"/>
                                      </p:to>
                                    </p:set>
                                    <p:animEffect transition="in" filter="wipe(right)">
                                      <p:cBhvr>
                                        <p:cTn id="23" dur="289"/>
                                        <p:tgtEl>
                                          <p:spTgt spid="35"/>
                                        </p:tgtEl>
                                      </p:cBhvr>
                                    </p:animEffect>
                                  </p:childTnLst>
                                </p:cTn>
                              </p:par>
                              <p:par>
                                <p:cTn id="24" presetID="22" presetClass="entr" presetSubtype="2" fill="hold" nodeType="withEffect">
                                  <p:childTnLst>
                                    <p:set>
                                      <p:cBhvr>
                                        <p:cTn id="25" dur="1" fill="hold">
                                          <p:stCondLst>
                                            <p:cond delay="0"/>
                                          </p:stCondLst>
                                        </p:cTn>
                                        <p:tgtEl>
                                          <p:spTgt spid="42"/>
                                        </p:tgtEl>
                                        <p:attrNameLst>
                                          <p:attrName>style.visibility</p:attrName>
                                        </p:attrNameLst>
                                      </p:cBhvr>
                                      <p:to>
                                        <p:strVal val="visible"/>
                                      </p:to>
                                    </p:set>
                                    <p:animEffect transition="in" filter="wipe(right)">
                                      <p:cBhvr>
                                        <p:cTn id="26" dur="289"/>
                                        <p:tgtEl>
                                          <p:spTgt spid="42"/>
                                        </p:tgtEl>
                                      </p:cBhvr>
                                    </p:animEffect>
                                  </p:childTnLst>
                                </p:cTn>
                              </p:par>
                              <p:par>
                                <p:cTn id="27" presetID="22" presetClass="entr" presetSubtype="8" fill="hold" nodeType="withEffect">
                                  <p:childTnLst>
                                    <p:set>
                                      <p:cBhvr>
                                        <p:cTn id="28" dur="1" fill="hold">
                                          <p:stCondLst>
                                            <p:cond delay="0"/>
                                          </p:stCondLst>
                                        </p:cTn>
                                        <p:tgtEl>
                                          <p:spTgt spid="41"/>
                                        </p:tgtEl>
                                        <p:attrNameLst>
                                          <p:attrName>style.visibility</p:attrName>
                                        </p:attrNameLst>
                                      </p:cBhvr>
                                      <p:to>
                                        <p:strVal val="visible"/>
                                      </p:to>
                                    </p:set>
                                    <p:animEffect transition="in" filter="wipe(left)">
                                      <p:cBhvr>
                                        <p:cTn id="29" dur="289"/>
                                        <p:tgtEl>
                                          <p:spTgt spid="41"/>
                                        </p:tgtEl>
                                      </p:cBhvr>
                                    </p:animEffect>
                                  </p:childTnLst>
                                </p:cTn>
                              </p:par>
                              <p:par>
                                <p:cTn id="30" presetID="22" presetClass="entr" presetSubtype="8" fill="hold" nodeType="withEffect">
                                  <p:childTnLst>
                                    <p:set>
                                      <p:cBhvr>
                                        <p:cTn id="31" dur="1" fill="hold">
                                          <p:stCondLst>
                                            <p:cond delay="0"/>
                                          </p:stCondLst>
                                        </p:cTn>
                                        <p:tgtEl>
                                          <p:spTgt spid="40"/>
                                        </p:tgtEl>
                                        <p:attrNameLst>
                                          <p:attrName>style.visibility</p:attrName>
                                        </p:attrNameLst>
                                      </p:cBhvr>
                                      <p:to>
                                        <p:strVal val="visible"/>
                                      </p:to>
                                    </p:set>
                                    <p:animEffect transition="in" filter="wipe(left)">
                                      <p:cBhvr>
                                        <p:cTn id="32" dur="289"/>
                                        <p:tgtEl>
                                          <p:spTgt spid="40"/>
                                        </p:tgtEl>
                                      </p:cBhvr>
                                    </p:animEffect>
                                  </p:childTnLst>
                                </p:cTn>
                              </p:par>
                            </p:childTnLst>
                          </p:cTn>
                        </p:par>
                        <p:par>
                          <p:cTn id="33" fill="hold" nodeType="withGroup">
                            <p:stCondLst>
                              <p:cond delay="3281"/>
                            </p:stCondLst>
                            <p:childTnLst>
                              <p:par>
                                <p:cTn id="34" presetID="22" presetClass="entr" presetSubtype="8" fill="hold" nodeType="afterEffect">
                                  <p:childTnLst>
                                    <p:set>
                                      <p:cBhvr>
                                        <p:cTn id="35" dur="1" fill="hold">
                                          <p:stCondLst>
                                            <p:cond delay="0"/>
                                          </p:stCondLst>
                                        </p:cTn>
                                        <p:tgtEl>
                                          <p:spTgt spid="48"/>
                                        </p:tgtEl>
                                        <p:attrNameLst>
                                          <p:attrName>style.visibility</p:attrName>
                                        </p:attrNameLst>
                                      </p:cBhvr>
                                      <p:to>
                                        <p:strVal val="visible"/>
                                      </p:to>
                                    </p:set>
                                    <p:animEffect transition="in" filter="wipe(left)">
                                      <p:cBhvr>
                                        <p:cTn id="36" dur="482"/>
                                        <p:tgtEl>
                                          <p:spTgt spid="48"/>
                                        </p:tgtEl>
                                      </p:cBhvr>
                                    </p:animEffect>
                                  </p:childTnLst>
                                </p:cTn>
                              </p:par>
                              <p:par>
                                <p:cTn id="37" presetID="22" presetClass="entr" presetSubtype="2" fill="hold" nodeType="withEffect">
                                  <p:childTnLst>
                                    <p:set>
                                      <p:cBhvr>
                                        <p:cTn id="38" dur="1" fill="hold">
                                          <p:stCondLst>
                                            <p:cond delay="0"/>
                                          </p:stCondLst>
                                        </p:cTn>
                                        <p:tgtEl>
                                          <p:spTgt spid="49"/>
                                        </p:tgtEl>
                                        <p:attrNameLst>
                                          <p:attrName>style.visibility</p:attrName>
                                        </p:attrNameLst>
                                      </p:cBhvr>
                                      <p:to>
                                        <p:strVal val="visible"/>
                                      </p:to>
                                    </p:set>
                                    <p:animEffect transition="in" filter="wipe(right)">
                                      <p:cBhvr>
                                        <p:cTn id="39" dur="482"/>
                                        <p:tgtEl>
                                          <p:spTgt spid="49"/>
                                        </p:tgtEl>
                                      </p:cBhvr>
                                    </p:animEffect>
                                  </p:childTnLst>
                                </p:cTn>
                              </p:par>
                              <p:par>
                                <p:cTn id="40" presetID="22" presetClass="entr" presetSubtype="2" fill="hold" nodeType="withEffect">
                                  <p:childTnLst>
                                    <p:set>
                                      <p:cBhvr>
                                        <p:cTn id="41" dur="1" fill="hold">
                                          <p:stCondLst>
                                            <p:cond delay="0"/>
                                          </p:stCondLst>
                                        </p:cTn>
                                        <p:tgtEl>
                                          <p:spTgt spid="31"/>
                                        </p:tgtEl>
                                        <p:attrNameLst>
                                          <p:attrName>style.visibility</p:attrName>
                                        </p:attrNameLst>
                                      </p:cBhvr>
                                      <p:to>
                                        <p:strVal val="visible"/>
                                      </p:to>
                                    </p:set>
                                    <p:animEffect transition="in" filter="wipe(right)">
                                      <p:cBhvr>
                                        <p:cTn id="42" dur="482"/>
                                        <p:tgtEl>
                                          <p:spTgt spid="31"/>
                                        </p:tgtEl>
                                      </p:cBhvr>
                                    </p:animEffect>
                                  </p:childTnLst>
                                </p:cTn>
                              </p:par>
                              <p:par>
                                <p:cTn id="43" presetID="22" presetClass="entr" presetSubtype="8" fill="hold" nodeType="withEffect">
                                  <p:childTnLst>
                                    <p:set>
                                      <p:cBhvr>
                                        <p:cTn id="44" dur="1" fill="hold">
                                          <p:stCondLst>
                                            <p:cond delay="0"/>
                                          </p:stCondLst>
                                        </p:cTn>
                                        <p:tgtEl>
                                          <p:spTgt spid="33"/>
                                        </p:tgtEl>
                                        <p:attrNameLst>
                                          <p:attrName>style.visibility</p:attrName>
                                        </p:attrNameLst>
                                      </p:cBhvr>
                                      <p:to>
                                        <p:strVal val="visible"/>
                                      </p:to>
                                    </p:set>
                                    <p:animEffect transition="in" filter="wipe(left)">
                                      <p:cBhvr>
                                        <p:cTn id="45" dur="482"/>
                                        <p:tgtEl>
                                          <p:spTgt spid="33"/>
                                        </p:tgtEl>
                                      </p:cBhvr>
                                    </p:animEffect>
                                  </p:childTnLst>
                                </p:cTn>
                              </p:par>
                            </p:childTnLst>
                          </p:cTn>
                        </p:par>
                        <p:par>
                          <p:cTn id="46" fill="hold" nodeType="withGroup">
                            <p:stCondLst>
                              <p:cond delay="3763"/>
                            </p:stCondLst>
                            <p:childTnLst>
                              <p:par>
                                <p:cTn id="47" presetID="22" presetClass="entr" presetSubtype="8" fill="hold" nodeType="afterEffect">
                                  <p:childTnLst>
                                    <p:set>
                                      <p:cBhvr>
                                        <p:cTn id="48" dur="1" fill="hold">
                                          <p:stCondLst>
                                            <p:cond delay="0"/>
                                          </p:stCondLst>
                                        </p:cTn>
                                        <p:tgtEl>
                                          <p:spTgt spid="52"/>
                                        </p:tgtEl>
                                        <p:attrNameLst>
                                          <p:attrName>style.visibility</p:attrName>
                                        </p:attrNameLst>
                                      </p:cBhvr>
                                      <p:to>
                                        <p:strVal val="visible"/>
                                      </p:to>
                                    </p:set>
                                    <p:animEffect transition="in" filter="wipe(left)">
                                      <p:cBhvr>
                                        <p:cTn id="49" dur="482"/>
                                        <p:tgtEl>
                                          <p:spTgt spid="52"/>
                                        </p:tgtEl>
                                      </p:cBhvr>
                                    </p:animEffect>
                                  </p:childTnLst>
                                </p:cTn>
                              </p:par>
                              <p:par>
                                <p:cTn id="50" presetID="22" presetClass="entr" presetSubtype="2" fill="hold" nodeType="withEffect">
                                  <p:childTnLst>
                                    <p:set>
                                      <p:cBhvr>
                                        <p:cTn id="51" dur="1" fill="hold">
                                          <p:stCondLst>
                                            <p:cond delay="0"/>
                                          </p:stCondLst>
                                        </p:cTn>
                                        <p:tgtEl>
                                          <p:spTgt spid="54"/>
                                        </p:tgtEl>
                                        <p:attrNameLst>
                                          <p:attrName>style.visibility</p:attrName>
                                        </p:attrNameLst>
                                      </p:cBhvr>
                                      <p:to>
                                        <p:strVal val="visible"/>
                                      </p:to>
                                    </p:set>
                                    <p:animEffect transition="in" filter="wipe(right)">
                                      <p:cBhvr>
                                        <p:cTn id="52" dur="482"/>
                                        <p:tgtEl>
                                          <p:spTgt spid="54"/>
                                        </p:tgtEl>
                                      </p:cBhvr>
                                    </p:animEffect>
                                  </p:childTnLst>
                                </p:cTn>
                              </p:par>
                            </p:childTnLst>
                          </p:cTn>
                        </p:par>
                        <p:par>
                          <p:cTn id="53" fill="hold" nodeType="withGroup">
                            <p:stCondLst>
                              <p:cond delay="4246"/>
                            </p:stCondLst>
                            <p:childTnLst>
                              <p:par>
                                <p:cTn id="54" presetID="22" presetClass="entr" presetSubtype="8" fill="hold" nodeType="afterEffect">
                                  <p:childTnLst>
                                    <p:set>
                                      <p:cBhvr>
                                        <p:cTn id="55" dur="1" fill="hold">
                                          <p:stCondLst>
                                            <p:cond delay="0"/>
                                          </p:stCondLst>
                                        </p:cTn>
                                        <p:tgtEl>
                                          <p:spTgt spid="38"/>
                                        </p:tgtEl>
                                        <p:attrNameLst>
                                          <p:attrName>style.visibility</p:attrName>
                                        </p:attrNameLst>
                                      </p:cBhvr>
                                      <p:to>
                                        <p:strVal val="visible"/>
                                      </p:to>
                                    </p:set>
                                    <p:animEffect transition="in" filter="wipe(left)">
                                      <p:cBhvr>
                                        <p:cTn id="56" dur="482"/>
                                        <p:tgtEl>
                                          <p:spTgt spid="38"/>
                                        </p:tgtEl>
                                      </p:cBhvr>
                                    </p:animEffect>
                                  </p:childTnLst>
                                </p:cTn>
                              </p:par>
                              <p:par>
                                <p:cTn id="57" presetID="22" presetClass="entr" presetSubtype="2" fill="hold" nodeType="withEffect">
                                  <p:childTnLst>
                                    <p:set>
                                      <p:cBhvr>
                                        <p:cTn id="58" dur="1" fill="hold">
                                          <p:stCondLst>
                                            <p:cond delay="0"/>
                                          </p:stCondLst>
                                        </p:cTn>
                                        <p:tgtEl>
                                          <p:spTgt spid="39"/>
                                        </p:tgtEl>
                                        <p:attrNameLst>
                                          <p:attrName>style.visibility</p:attrName>
                                        </p:attrNameLst>
                                      </p:cBhvr>
                                      <p:to>
                                        <p:strVal val="visible"/>
                                      </p:to>
                                    </p:set>
                                    <p:animEffect transition="in" filter="wipe(right)">
                                      <p:cBhvr>
                                        <p:cTn id="59" dur="482"/>
                                        <p:tgtEl>
                                          <p:spTgt spid="39"/>
                                        </p:tgtEl>
                                      </p:cBhvr>
                                    </p:animEffect>
                                  </p:childTnLst>
                                </p:cTn>
                              </p:par>
                            </p:childTnLst>
                          </p:cTn>
                        </p:par>
                        <p:par>
                          <p:cTn id="60" fill="hold" nodeType="withGroup">
                            <p:stCondLst>
                              <p:cond delay="4728"/>
                            </p:stCondLst>
                            <p:childTnLst>
                              <p:par>
                                <p:cTn id="61" presetID="22" presetClass="entr" presetSubtype="8" fill="hold" nodeType="afterEffect">
                                  <p:childTnLst>
                                    <p:set>
                                      <p:cBhvr>
                                        <p:cTn id="62" dur="1" fill="hold">
                                          <p:stCondLst>
                                            <p:cond delay="0"/>
                                          </p:stCondLst>
                                        </p:cTn>
                                        <p:tgtEl>
                                          <p:spTgt spid="46"/>
                                        </p:tgtEl>
                                        <p:attrNameLst>
                                          <p:attrName>style.visibility</p:attrName>
                                        </p:attrNameLst>
                                      </p:cBhvr>
                                      <p:to>
                                        <p:strVal val="visible"/>
                                      </p:to>
                                    </p:set>
                                    <p:animEffect transition="in" filter="wipe(left)">
                                      <p:cBhvr>
                                        <p:cTn id="63" dur="482"/>
                                        <p:tgtEl>
                                          <p:spTgt spid="46"/>
                                        </p:tgtEl>
                                      </p:cBhvr>
                                    </p:animEffect>
                                  </p:childTnLst>
                                </p:cTn>
                              </p:par>
                              <p:par>
                                <p:cTn id="64" presetID="22" presetClass="entr" presetSubtype="2" fill="hold" nodeType="withEffect">
                                  <p:childTnLst>
                                    <p:set>
                                      <p:cBhvr>
                                        <p:cTn id="65" dur="1" fill="hold">
                                          <p:stCondLst>
                                            <p:cond delay="0"/>
                                          </p:stCondLst>
                                        </p:cTn>
                                        <p:tgtEl>
                                          <p:spTgt spid="47"/>
                                        </p:tgtEl>
                                        <p:attrNameLst>
                                          <p:attrName>style.visibility</p:attrName>
                                        </p:attrNameLst>
                                      </p:cBhvr>
                                      <p:to>
                                        <p:strVal val="visible"/>
                                      </p:to>
                                    </p:set>
                                    <p:animEffect transition="in" filter="wipe(right)">
                                      <p:cBhvr>
                                        <p:cTn id="66" dur="482"/>
                                        <p:tgtEl>
                                          <p:spTgt spid="47"/>
                                        </p:tgtEl>
                                      </p:cBhvr>
                                    </p:animEffect>
                                  </p:childTnLst>
                                </p:cTn>
                              </p:par>
                            </p:childTnLst>
                          </p:cTn>
                        </p:par>
                        <p:par>
                          <p:cTn id="67" fill="hold" nodeType="withGroup">
                            <p:stCondLst>
                              <p:cond delay="5211"/>
                            </p:stCondLst>
                            <p:childTnLst>
                              <p:par>
                                <p:cTn id="68" presetID="22" presetClass="entr" presetSubtype="2" fill="hold" nodeType="afterEffect">
                                  <p:childTnLst>
                                    <p:set>
                                      <p:cBhvr>
                                        <p:cTn id="69" dur="1" fill="hold">
                                          <p:stCondLst>
                                            <p:cond delay="0"/>
                                          </p:stCondLst>
                                        </p:cTn>
                                        <p:tgtEl>
                                          <p:spTgt spid="53"/>
                                        </p:tgtEl>
                                        <p:attrNameLst>
                                          <p:attrName>style.visibility</p:attrName>
                                        </p:attrNameLst>
                                      </p:cBhvr>
                                      <p:to>
                                        <p:strVal val="visible"/>
                                      </p:to>
                                    </p:set>
                                    <p:animEffect transition="in" filter="wipe(right)">
                                      <p:cBhvr>
                                        <p:cTn id="70" dur="482"/>
                                        <p:tgtEl>
                                          <p:spTgt spid="53"/>
                                        </p:tgtEl>
                                      </p:cBhvr>
                                    </p:animEffect>
                                  </p:childTnLst>
                                </p:cTn>
                              </p:par>
                              <p:par>
                                <p:cTn id="71" presetID="22" presetClass="entr" presetSubtype="8" fill="hold" nodeType="withEffect">
                                  <p:childTnLst>
                                    <p:set>
                                      <p:cBhvr>
                                        <p:cTn id="72" dur="1" fill="hold">
                                          <p:stCondLst>
                                            <p:cond delay="0"/>
                                          </p:stCondLst>
                                        </p:cTn>
                                        <p:tgtEl>
                                          <p:spTgt spid="51"/>
                                        </p:tgtEl>
                                        <p:attrNameLst>
                                          <p:attrName>style.visibility</p:attrName>
                                        </p:attrNameLst>
                                      </p:cBhvr>
                                      <p:to>
                                        <p:strVal val="visible"/>
                                      </p:to>
                                    </p:set>
                                    <p:animEffect transition="in" filter="wipe(left)">
                                      <p:cBhvr>
                                        <p:cTn id="73" dur="482"/>
                                        <p:tgtEl>
                                          <p:spTgt spid="51"/>
                                        </p:tgtEl>
                                      </p:cBhvr>
                                    </p:animEffect>
                                  </p:childTnLst>
                                </p:cTn>
                              </p:par>
                            </p:childTnLst>
                          </p:cTn>
                        </p:par>
                        <p:par>
                          <p:cTn id="74" fill="hold" nodeType="withGroup">
                            <p:stCondLst>
                              <p:cond delay="5693"/>
                            </p:stCondLst>
                            <p:childTnLst>
                              <p:par>
                                <p:cTn id="75" presetID="22" presetClass="entr" presetSubtype="2" fill="hold" nodeType="afterEffect">
                                  <p:childTnLst>
                                    <p:set>
                                      <p:cBhvr>
                                        <p:cTn id="76" dur="1" fill="hold">
                                          <p:stCondLst>
                                            <p:cond delay="0"/>
                                          </p:stCondLst>
                                        </p:cTn>
                                        <p:tgtEl>
                                          <p:spTgt spid="36"/>
                                        </p:tgtEl>
                                        <p:attrNameLst>
                                          <p:attrName>style.visibility</p:attrName>
                                        </p:attrNameLst>
                                      </p:cBhvr>
                                      <p:to>
                                        <p:strVal val="visible"/>
                                      </p:to>
                                    </p:set>
                                    <p:animEffect transition="in" filter="wipe(right)">
                                      <p:cBhvr>
                                        <p:cTn id="77" dur="482"/>
                                        <p:tgtEl>
                                          <p:spTgt spid="36"/>
                                        </p:tgtEl>
                                      </p:cBhvr>
                                    </p:animEffect>
                                  </p:childTnLst>
                                </p:cTn>
                              </p:par>
                              <p:par>
                                <p:cTn id="78" presetID="22" presetClass="entr" presetSubtype="8" fill="hold" nodeType="withEffect">
                                  <p:childTnLst>
                                    <p:set>
                                      <p:cBhvr>
                                        <p:cTn id="79" dur="1" fill="hold">
                                          <p:stCondLst>
                                            <p:cond delay="0"/>
                                          </p:stCondLst>
                                        </p:cTn>
                                        <p:tgtEl>
                                          <p:spTgt spid="37"/>
                                        </p:tgtEl>
                                        <p:attrNameLst>
                                          <p:attrName>style.visibility</p:attrName>
                                        </p:attrNameLst>
                                      </p:cBhvr>
                                      <p:to>
                                        <p:strVal val="visible"/>
                                      </p:to>
                                    </p:set>
                                    <p:animEffect transition="in" filter="wipe(left)">
                                      <p:cBhvr>
                                        <p:cTn id="80" dur="482"/>
                                        <p:tgtEl>
                                          <p:spTgt spid="37"/>
                                        </p:tgtEl>
                                      </p:cBhvr>
                                    </p:animEffect>
                                  </p:childTnLst>
                                </p:cTn>
                              </p:par>
                            </p:childTnLst>
                          </p:cTn>
                        </p:par>
                        <p:par>
                          <p:cTn id="81" fill="hold" nodeType="withGroup">
                            <p:stCondLst>
                              <p:cond delay="6176"/>
                            </p:stCondLst>
                            <p:childTnLst>
                              <p:par>
                                <p:cTn id="82" presetID="17" presetClass="entr" presetSubtype="10" fill="hold" nodeType="afterEffect">
                                  <p:childTnLst>
                                    <p:set>
                                      <p:cBhvr>
                                        <p:cTn id="83" dur="1" fill="hold">
                                          <p:stCondLst>
                                            <p:cond delay="0"/>
                                          </p:stCondLst>
                                        </p:cTn>
                                        <p:tgtEl>
                                          <p:spTgt spid="32"/>
                                        </p:tgtEl>
                                        <p:attrNameLst>
                                          <p:attrName>style.visibility</p:attrName>
                                        </p:attrNameLst>
                                      </p:cBhvr>
                                      <p:to>
                                        <p:strVal val="visible"/>
                                      </p:to>
                                    </p:set>
                                    <p:anim calcmode="lin" valueType="num">
                                      <p:cBhvr>
                                        <p:cTn id="84" dur="482" fill="hold"/>
                                        <p:tgtEl>
                                          <p:spTgt spid="32"/>
                                        </p:tgtEl>
                                        <p:attrNameLst>
                                          <p:attrName>ppt_w</p:attrName>
                                        </p:attrNameLst>
                                      </p:cBhvr>
                                      <p:tavLst>
                                        <p:tav tm="0">
                                          <p:val>
                                            <p:fltVal val="0"/>
                                          </p:val>
                                        </p:tav>
                                        <p:tav tm="100000">
                                          <p:val>
                                            <p:strVal val="#ppt_w"/>
                                          </p:val>
                                        </p:tav>
                                      </p:tavLst>
                                    </p:anim>
                                    <p:anim calcmode="lin" valueType="num">
                                      <p:cBhvr>
                                        <p:cTn id="85" dur="482" fill="hold"/>
                                        <p:tgtEl>
                                          <p:spTgt spid="32"/>
                                        </p:tgtEl>
                                        <p:attrNameLst>
                                          <p:attrName>ppt_h</p:attrName>
                                        </p:attrNameLst>
                                      </p:cBhvr>
                                      <p:tavLst>
                                        <p:tav tm="0">
                                          <p:val>
                                            <p:strVal val="#ppt_h"/>
                                          </p:val>
                                        </p:tav>
                                        <p:tav tm="100000">
                                          <p:val>
                                            <p:strVal val="#ppt_h"/>
                                          </p:val>
                                        </p:tav>
                                      </p:tavLst>
                                    </p:anim>
                                  </p:childTnLst>
                                </p:cTn>
                              </p:par>
                            </p:childTnLst>
                          </p:cTn>
                        </p:par>
                        <p:par>
                          <p:cTn id="86" fill="hold" nodeType="withGroup">
                            <p:stCondLst>
                              <p:cond delay="6658"/>
                            </p:stCondLst>
                            <p:childTnLst>
                              <p:par>
                                <p:cTn id="87" presetID="10" presetClass="entr" presetSubtype="0" fill="hold" grpId="1" nodeType="afterEffect">
                                  <p:childTnLst>
                                    <p:set>
                                      <p:cBhvr>
                                        <p:cTn id="88" dur="1" fill="hold">
                                          <p:stCondLst>
                                            <p:cond delay="0"/>
                                          </p:stCondLst>
                                        </p:cTn>
                                        <p:tgtEl>
                                          <p:spTgt spid="30"/>
                                        </p:tgtEl>
                                        <p:attrNameLst>
                                          <p:attrName>style.visibility</p:attrName>
                                        </p:attrNameLst>
                                      </p:cBhvr>
                                      <p:to>
                                        <p:strVal val="visible"/>
                                      </p:to>
                                    </p:set>
                                    <p:animEffect transition="in" filter="fade">
                                      <p:cBhvr>
                                        <p:cTn id="89" dur="965"/>
                                        <p:tgtEl>
                                          <p:spTgt spid="30"/>
                                        </p:tgtEl>
                                      </p:cBhvr>
                                    </p:animEffect>
                                  </p:childTnLst>
                                </p:cTn>
                              </p:par>
                              <p:par>
                                <p:cTn id="90" presetID="42" presetClass="entr" presetSubtype="0" fill="hold" grpId="2" nodeType="withEffect">
                                  <p:childTnLst>
                                    <p:set>
                                      <p:cBhvr>
                                        <p:cTn id="91" dur="1" fill="hold">
                                          <p:stCondLst>
                                            <p:cond delay="0"/>
                                          </p:stCondLst>
                                        </p:cTn>
                                        <p:tgtEl>
                                          <p:spTgt spid="50"/>
                                        </p:tgtEl>
                                        <p:attrNameLst>
                                          <p:attrName>style.visibility</p:attrName>
                                        </p:attrNameLst>
                                      </p:cBhvr>
                                      <p:to>
                                        <p:strVal val="visible"/>
                                      </p:to>
                                    </p:set>
                                    <p:animEffect transition="in" filter="fade">
                                      <p:cBhvr>
                                        <p:cTn id="92" dur="965"/>
                                        <p:tgtEl>
                                          <p:spTgt spid="50"/>
                                        </p:tgtEl>
                                      </p:cBhvr>
                                    </p:animEffect>
                                    <p:anim calcmode="lin" valueType="num">
                                      <p:cBhvr>
                                        <p:cTn id="93" dur="965" fill="hold"/>
                                        <p:tgtEl>
                                          <p:spTgt spid="50"/>
                                        </p:tgtEl>
                                        <p:attrNameLst>
                                          <p:attrName>ppt_x</p:attrName>
                                        </p:attrNameLst>
                                      </p:cBhvr>
                                      <p:tavLst>
                                        <p:tav tm="0">
                                          <p:val>
                                            <p:strVal val="#ppt_x"/>
                                          </p:val>
                                        </p:tav>
                                        <p:tav tm="100000">
                                          <p:val>
                                            <p:strVal val="#ppt_x"/>
                                          </p:val>
                                        </p:tav>
                                      </p:tavLst>
                                    </p:anim>
                                    <p:anim calcmode="lin" valueType="num">
                                      <p:cBhvr>
                                        <p:cTn id="94" dur="965"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1"/>
      <p:bldP spid="50" grpId="2"/>
    </p:bldLs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 name="矩形 19"/>
          <p:cNvSpPr/>
          <p:nvPr/>
        </p:nvSpPr>
        <p:spPr>
          <a:xfrm>
            <a:off x="5067055" y="1581474"/>
            <a:ext cx="720080" cy="1260474"/>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9" name="矩形 18"/>
          <p:cNvSpPr/>
          <p:nvPr/>
        </p:nvSpPr>
        <p:spPr>
          <a:xfrm>
            <a:off x="6012164" y="1806665"/>
            <a:ext cx="675075" cy="810090"/>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8" name="矩形 17"/>
          <p:cNvSpPr/>
          <p:nvPr/>
        </p:nvSpPr>
        <p:spPr>
          <a:xfrm>
            <a:off x="2456769" y="1806666"/>
            <a:ext cx="675075" cy="810090"/>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4" name="矩形 13"/>
          <p:cNvSpPr/>
          <p:nvPr/>
        </p:nvSpPr>
        <p:spPr>
          <a:xfrm>
            <a:off x="3311860" y="1581473"/>
            <a:ext cx="720080" cy="1260474"/>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5" name="矩形 14"/>
          <p:cNvSpPr/>
          <p:nvPr/>
        </p:nvSpPr>
        <p:spPr>
          <a:xfrm>
            <a:off x="4211960" y="1494209"/>
            <a:ext cx="720080" cy="14375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8" name="矩形 7"/>
          <p:cNvSpPr/>
          <p:nvPr/>
        </p:nvSpPr>
        <p:spPr>
          <a:xfrm>
            <a:off x="4279472" y="1041580"/>
            <a:ext cx="585065" cy="2340260"/>
          </a:xfrm>
          <a:prstGeom prst="rect">
            <a:avLst/>
          </a:prstGeom>
          <a:blipFill dpi="0" rotWithShape="1">
            <a:blip r:embed="rId3"/>
            <a:tile tx="0" ty="0" sx="40000" sy="40000" flip="none" algn="t"/>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9" name="矩形 8"/>
          <p:cNvSpPr/>
          <p:nvPr/>
        </p:nvSpPr>
        <p:spPr>
          <a:xfrm>
            <a:off x="5134567" y="1401620"/>
            <a:ext cx="585065" cy="1620180"/>
          </a:xfrm>
          <a:prstGeom prst="rect">
            <a:avLst/>
          </a:prstGeom>
          <a:blipFill dpi="0" rotWithShape="1">
            <a:blip r:embed="rId4"/>
            <a:tile tx="0" ty="0" sx="30000" sy="30000" flip="none" algn="t"/>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0" name="矩形 9"/>
          <p:cNvSpPr/>
          <p:nvPr/>
        </p:nvSpPr>
        <p:spPr>
          <a:xfrm>
            <a:off x="3379372" y="1401620"/>
            <a:ext cx="585065" cy="1620180"/>
          </a:xfrm>
          <a:prstGeom prst="rect">
            <a:avLst/>
          </a:prstGeom>
          <a:blipFill dpi="0" rotWithShape="1">
            <a:blip r:embed="rId5"/>
            <a:tile tx="0" ty="0" sx="30000" sy="30000" flip="none" algn="ct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1" name="矩形 10"/>
          <p:cNvSpPr/>
          <p:nvPr/>
        </p:nvSpPr>
        <p:spPr>
          <a:xfrm>
            <a:off x="2501774" y="1651640"/>
            <a:ext cx="585065" cy="1120140"/>
          </a:xfrm>
          <a:prstGeom prst="rect">
            <a:avLst/>
          </a:prstGeom>
          <a:blipFill dpi="0" rotWithShape="1">
            <a:blip r:embed="rId6"/>
            <a:tile tx="0" ty="0" sx="15000" sy="15000" flip="none" algn="ct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2" name="矩形 11"/>
          <p:cNvSpPr/>
          <p:nvPr/>
        </p:nvSpPr>
        <p:spPr>
          <a:xfrm>
            <a:off x="6057169" y="1651640"/>
            <a:ext cx="585065" cy="1120140"/>
          </a:xfrm>
          <a:prstGeom prst="rect">
            <a:avLst/>
          </a:prstGeom>
          <a:blipFill dpi="0" rotWithShape="1">
            <a:blip r:embed="rId7"/>
            <a:tile tx="0" ty="0" sx="30000" sy="30000" flip="none" algn="t"/>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cxnSp>
        <p:nvCxnSpPr>
          <p:cNvPr id="22" name="直接连接符 21"/>
          <p:cNvCxnSpPr>
            <a:stCxn id="18" idx="1"/>
          </p:cNvCxnSpPr>
          <p:nvPr/>
        </p:nvCxnSpPr>
        <p:spPr>
          <a:xfrm flipH="1" flipV="1">
            <a:off x="250825" y="2211712"/>
            <a:ext cx="2205940" cy="1"/>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3"/>
          </p:cNvCxnSpPr>
          <p:nvPr/>
        </p:nvCxnSpPr>
        <p:spPr>
          <a:xfrm>
            <a:off x="6687235" y="2211710"/>
            <a:ext cx="220594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492500" y="3606865"/>
            <a:ext cx="2159000" cy="400110"/>
          </a:xfrm>
          <a:prstGeom prst="rect">
            <a:avLst/>
          </a:prstGeom>
          <a:noFill/>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输入你的标题</a:t>
            </a:r>
          </a:p>
        </p:txBody>
      </p:sp>
      <p:sp>
        <p:nvSpPr>
          <p:cNvPr id="26" name="矩形 25"/>
          <p:cNvSpPr/>
          <p:nvPr/>
        </p:nvSpPr>
        <p:spPr>
          <a:xfrm>
            <a:off x="1871666" y="4011912"/>
            <a:ext cx="5400675" cy="614912"/>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sp>
        <p:nvSpPr>
          <p:cNvPr id="27" name="TextBox 26"/>
          <p:cNvSpPr txBox="1"/>
          <p:nvPr/>
        </p:nvSpPr>
        <p:spPr>
          <a:xfrm>
            <a:off x="4301974" y="636535"/>
            <a:ext cx="495055" cy="369332"/>
          </a:xfrm>
          <a:prstGeom prst="rect">
            <a:avLst/>
          </a:prstGeom>
          <a:noFill/>
        </p:spPr>
        <p:txBody>
          <a:bodyPr wrap="square" rtlCol="0">
            <a:spAutoFit/>
          </a:bodyPr>
          <a:lstStyle/>
          <a:p>
            <a:pPr algn="ctr"/>
            <a:r>
              <a:rPr lang="en-US" altLang="zh-CN">
                <a:solidFill>
                  <a:prstClr val="white"/>
                </a:solidFill>
                <a:latin typeface="BankGothic Md BT" pitchFamily="34" charset="0"/>
                <a:ea typeface="微软雅黑 Light" panose="020b0502040204020203" pitchFamily="34" charset="-122"/>
                <a:cs typeface="+mn-ea"/>
              </a:rPr>
              <a:t>A</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28" name="TextBox 27"/>
          <p:cNvSpPr txBox="1"/>
          <p:nvPr/>
        </p:nvSpPr>
        <p:spPr>
          <a:xfrm>
            <a:off x="5183786" y="1014863"/>
            <a:ext cx="495055" cy="369332"/>
          </a:xfrm>
          <a:prstGeom prst="rect">
            <a:avLst/>
          </a:prstGeom>
          <a:noFill/>
        </p:spPr>
        <p:txBody>
          <a:bodyPr wrap="square" rtlCol="0">
            <a:spAutoFit/>
          </a:bodyPr>
          <a:lstStyle/>
          <a:p>
            <a:pPr algn="ctr"/>
            <a:r>
              <a:rPr lang="en-US" altLang="zh-CN">
                <a:solidFill>
                  <a:prstClr val="white"/>
                </a:solidFill>
                <a:latin typeface="BankGothic Md BT" pitchFamily="34" charset="0"/>
                <a:ea typeface="微软雅黑 Light" panose="020b0502040204020203" pitchFamily="34" charset="-122"/>
                <a:cs typeface="+mn-ea"/>
              </a:rPr>
              <a:t>B</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29" name="TextBox 28"/>
          <p:cNvSpPr txBox="1"/>
          <p:nvPr/>
        </p:nvSpPr>
        <p:spPr>
          <a:xfrm>
            <a:off x="3446784" y="1014863"/>
            <a:ext cx="495055" cy="369332"/>
          </a:xfrm>
          <a:prstGeom prst="rect">
            <a:avLst/>
          </a:prstGeom>
          <a:noFill/>
        </p:spPr>
        <p:txBody>
          <a:bodyPr wrap="square" rtlCol="0">
            <a:spAutoFit/>
          </a:bodyPr>
          <a:lstStyle/>
          <a:p>
            <a:pPr algn="ctr"/>
            <a:r>
              <a:rPr lang="en-US" altLang="zh-CN">
                <a:solidFill>
                  <a:prstClr val="white"/>
                </a:solidFill>
                <a:latin typeface="BankGothic Md BT" pitchFamily="34" charset="0"/>
                <a:ea typeface="微软雅黑 Light" panose="020b0502040204020203" pitchFamily="34" charset="-122"/>
                <a:cs typeface="+mn-ea"/>
              </a:rPr>
              <a:t>C</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30" name="TextBox 29"/>
          <p:cNvSpPr txBox="1"/>
          <p:nvPr/>
        </p:nvSpPr>
        <p:spPr>
          <a:xfrm>
            <a:off x="6102174" y="1302466"/>
            <a:ext cx="495055" cy="369332"/>
          </a:xfrm>
          <a:prstGeom prst="rect">
            <a:avLst/>
          </a:prstGeom>
          <a:noFill/>
        </p:spPr>
        <p:txBody>
          <a:bodyPr wrap="square" rtlCol="0">
            <a:spAutoFit/>
          </a:bodyPr>
          <a:lstStyle/>
          <a:p>
            <a:pPr algn="ctr"/>
            <a:r>
              <a:rPr lang="en-US" altLang="zh-CN">
                <a:solidFill>
                  <a:prstClr val="white"/>
                </a:solidFill>
                <a:latin typeface="BankGothic Md BT" pitchFamily="34" charset="0"/>
                <a:ea typeface="微软雅黑 Light" panose="020b0502040204020203" pitchFamily="34" charset="-122"/>
                <a:cs typeface="+mn-ea"/>
              </a:rPr>
              <a:t>D</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31" name="TextBox 30"/>
          <p:cNvSpPr txBox="1"/>
          <p:nvPr/>
        </p:nvSpPr>
        <p:spPr>
          <a:xfrm>
            <a:off x="2546779" y="1302466"/>
            <a:ext cx="495055" cy="369332"/>
          </a:xfrm>
          <a:prstGeom prst="rect">
            <a:avLst/>
          </a:prstGeom>
          <a:noFill/>
        </p:spPr>
        <p:txBody>
          <a:bodyPr wrap="square" rtlCol="0">
            <a:spAutoFit/>
          </a:bodyPr>
          <a:lstStyle/>
          <a:p>
            <a:pPr algn="ctr"/>
            <a:r>
              <a:rPr lang="en-US" altLang="zh-CN">
                <a:solidFill>
                  <a:prstClr val="white"/>
                </a:solidFill>
                <a:latin typeface="BankGothic Md BT" pitchFamily="34" charset="0"/>
                <a:ea typeface="微软雅黑 Light" panose="020b0502040204020203" pitchFamily="34" charset="-122"/>
                <a:cs typeface="+mn-ea"/>
              </a:rPr>
              <a:t>E</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32" name="TextBox 31"/>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33" name="直接连接符 32"/>
          <p:cNvCxnSpPr>
            <a:endCxn id="32"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2"/>
            <a:endCxn id="32"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2"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67182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33"/>
                                        </p:tgtEl>
                                        <p:attrNameLst>
                                          <p:attrName>style.visibility</p:attrName>
                                        </p:attrNameLst>
                                      </p:cBhvr>
                                      <p:to>
                                        <p:strVal val="visible"/>
                                      </p:to>
                                    </p:set>
                                    <p:animEffect transition="in" filter="wipe(left)">
                                      <p:cBhvr>
                                        <p:cTn id="7" dur="200"/>
                                        <p:tgtEl>
                                          <p:spTgt spid="33"/>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34"/>
                                        </p:tgtEl>
                                        <p:attrNameLst>
                                          <p:attrName>style.visibility</p:attrName>
                                        </p:attrNameLst>
                                      </p:cBhvr>
                                      <p:to>
                                        <p:strVal val="visible"/>
                                      </p:to>
                                    </p:set>
                                    <p:animEffect transition="in" filter="wipe(down)">
                                      <p:cBhvr>
                                        <p:cTn id="11" dur="200"/>
                                        <p:tgtEl>
                                          <p:spTgt spid="34"/>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35"/>
                                        </p:tgtEl>
                                        <p:attrNameLst>
                                          <p:attrName>style.visibility</p:attrName>
                                        </p:attrNameLst>
                                      </p:cBhvr>
                                      <p:to>
                                        <p:strVal val="visible"/>
                                      </p:to>
                                    </p:set>
                                    <p:animEffect transition="in" filter="wipe(left)">
                                      <p:cBhvr>
                                        <p:cTn id="15" dur="200"/>
                                        <p:tgtEl>
                                          <p:spTgt spid="35"/>
                                        </p:tgtEl>
                                      </p:cBhvr>
                                    </p:animEffect>
                                  </p:childTnLst>
                                </p:cTn>
                              </p:par>
                            </p:childTnLst>
                          </p:cTn>
                        </p:par>
                        <p:par>
                          <p:cTn id="16" fill="hold" nodeType="withGroup">
                            <p:stCondLst>
                              <p:cond delay="600"/>
                            </p:stCondLst>
                            <p:childTnLst>
                              <p:par>
                                <p:cTn id="17" presetID="10" presetClass="entr" presetSubtype="0" fill="hold" grpId="17" nodeType="afterEffec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childTnLst>
                          </p:cTn>
                        </p:par>
                        <p:par>
                          <p:cTn id="20" fill="hold" nodeType="withGroup">
                            <p:stCondLst>
                              <p:cond delay="1600"/>
                            </p:stCondLst>
                            <p:childTnLst>
                              <p:par>
                                <p:cTn id="21" presetID="53" presetClass="entr" presetSubtype="0" fill="hold" grpId="5" nodeType="afterEffect">
                                  <p:childTnLst>
                                    <p:set>
                                      <p:cBhvr>
                                        <p:cTn id="22" dur="1" fill="hold">
                                          <p:stCondLst>
                                            <p:cond delay="0"/>
                                          </p:stCondLst>
                                        </p:cTn>
                                        <p:tgtEl>
                                          <p:spTgt spid="8"/>
                                        </p:tgtEl>
                                        <p:attrNameLst>
                                          <p:attrName>style.visibility</p:attrName>
                                        </p:attrNameLst>
                                      </p:cBhvr>
                                      <p:to>
                                        <p:strVal val="visible"/>
                                      </p:to>
                                    </p:set>
                                    <p:anim calcmode="lin" valueType="num">
                                      <p:cBhvr>
                                        <p:cTn id="23" dur="750" fill="hold"/>
                                        <p:tgtEl>
                                          <p:spTgt spid="8"/>
                                        </p:tgtEl>
                                        <p:attrNameLst>
                                          <p:attrName>ppt_w</p:attrName>
                                        </p:attrNameLst>
                                      </p:cBhvr>
                                      <p:tavLst>
                                        <p:tav tm="0">
                                          <p:val>
                                            <p:fltVal val="0"/>
                                          </p:val>
                                        </p:tav>
                                        <p:tav tm="100000">
                                          <p:val>
                                            <p:strVal val="#ppt_w"/>
                                          </p:val>
                                        </p:tav>
                                      </p:tavLst>
                                    </p:anim>
                                    <p:anim calcmode="lin" valueType="num">
                                      <p:cBhvr>
                                        <p:cTn id="24" dur="750" fill="hold"/>
                                        <p:tgtEl>
                                          <p:spTgt spid="8"/>
                                        </p:tgtEl>
                                        <p:attrNameLst>
                                          <p:attrName>ppt_h</p:attrName>
                                        </p:attrNameLst>
                                      </p:cBhvr>
                                      <p:tavLst>
                                        <p:tav tm="0">
                                          <p:val>
                                            <p:fltVal val="0"/>
                                          </p:val>
                                        </p:tav>
                                        <p:tav tm="100000">
                                          <p:val>
                                            <p:strVal val="#ppt_h"/>
                                          </p:val>
                                        </p:tav>
                                      </p:tavLst>
                                    </p:anim>
                                    <p:animEffect transition="in" filter="fade">
                                      <p:cBhvr>
                                        <p:cTn id="25" dur="750"/>
                                        <p:tgtEl>
                                          <p:spTgt spid="8"/>
                                        </p:tgtEl>
                                      </p:cBhvr>
                                    </p:animEffect>
                                  </p:childTnLst>
                                </p:cTn>
                              </p:par>
                            </p:childTnLst>
                          </p:cTn>
                        </p:par>
                        <p:par>
                          <p:cTn id="26" fill="hold" nodeType="withGroup">
                            <p:stCondLst>
                              <p:cond delay="2350"/>
                            </p:stCondLst>
                            <p:childTnLst>
                              <p:par>
                                <p:cTn id="27" presetID="10" presetClass="entr" presetSubtype="0" fill="hold" grpId="4" nodeType="afterEffec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2" presetClass="entr" presetSubtype="0" fill="hold" grpId="12" nodeType="withEffec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strVal val="#ppt_x"/>
                                          </p:val>
                                        </p:tav>
                                        <p:tav tm="100000">
                                          <p:val>
                                            <p:strVal val="#ppt_x"/>
                                          </p:val>
                                        </p:tav>
                                      </p:tavLst>
                                    </p:anim>
                                    <p:anim calcmode="lin" valueType="num">
                                      <p:cBhvr>
                                        <p:cTn id="34" dur="500" fill="hold"/>
                                        <p:tgtEl>
                                          <p:spTgt spid="27"/>
                                        </p:tgtEl>
                                        <p:attrNameLst>
                                          <p:attrName>ppt_y</p:attrName>
                                        </p:attrNameLst>
                                      </p:cBhvr>
                                      <p:tavLst>
                                        <p:tav tm="0">
                                          <p:val>
                                            <p:strVal val="#ppt_y+.1"/>
                                          </p:val>
                                        </p:tav>
                                        <p:tav tm="100000">
                                          <p:val>
                                            <p:strVal val="#ppt_y"/>
                                          </p:val>
                                        </p:tav>
                                      </p:tavLst>
                                    </p:anim>
                                  </p:childTnLst>
                                </p:cTn>
                              </p:par>
                            </p:childTnLst>
                          </p:cTn>
                        </p:par>
                        <p:par>
                          <p:cTn id="35" fill="hold" nodeType="withGroup">
                            <p:stCondLst>
                              <p:cond delay="3100"/>
                            </p:stCondLst>
                            <p:childTnLst>
                              <p:par>
                                <p:cTn id="36" presetID="53" presetClass="entr" presetSubtype="0" fill="hold" grpId="6" nodeType="afterEffect">
                                  <p:childTnLst>
                                    <p:set>
                                      <p:cBhvr>
                                        <p:cTn id="37" dur="1" fill="hold">
                                          <p:stCondLst>
                                            <p:cond delay="0"/>
                                          </p:stCondLst>
                                        </p:cTn>
                                        <p:tgtEl>
                                          <p:spTgt spid="9"/>
                                        </p:tgtEl>
                                        <p:attrNameLst>
                                          <p:attrName>style.visibility</p:attrName>
                                        </p:attrNameLst>
                                      </p:cBhvr>
                                      <p:to>
                                        <p:strVal val="visible"/>
                                      </p:to>
                                    </p:set>
                                    <p:anim calcmode="lin" valueType="num">
                                      <p:cBhvr>
                                        <p:cTn id="38" dur="750" fill="hold"/>
                                        <p:tgtEl>
                                          <p:spTgt spid="9"/>
                                        </p:tgtEl>
                                        <p:attrNameLst>
                                          <p:attrName>ppt_w</p:attrName>
                                        </p:attrNameLst>
                                      </p:cBhvr>
                                      <p:tavLst>
                                        <p:tav tm="0">
                                          <p:val>
                                            <p:fltVal val="0"/>
                                          </p:val>
                                        </p:tav>
                                        <p:tav tm="100000">
                                          <p:val>
                                            <p:strVal val="#ppt_w"/>
                                          </p:val>
                                        </p:tav>
                                      </p:tavLst>
                                    </p:anim>
                                    <p:anim calcmode="lin" valueType="num">
                                      <p:cBhvr>
                                        <p:cTn id="39" dur="750" fill="hold"/>
                                        <p:tgtEl>
                                          <p:spTgt spid="9"/>
                                        </p:tgtEl>
                                        <p:attrNameLst>
                                          <p:attrName>ppt_h</p:attrName>
                                        </p:attrNameLst>
                                      </p:cBhvr>
                                      <p:tavLst>
                                        <p:tav tm="0">
                                          <p:val>
                                            <p:fltVal val="0"/>
                                          </p:val>
                                        </p:tav>
                                        <p:tav tm="100000">
                                          <p:val>
                                            <p:strVal val="#ppt_h"/>
                                          </p:val>
                                        </p:tav>
                                      </p:tavLst>
                                    </p:anim>
                                    <p:animEffect transition="in" filter="fade">
                                      <p:cBhvr>
                                        <p:cTn id="40" dur="750"/>
                                        <p:tgtEl>
                                          <p:spTgt spid="9"/>
                                        </p:tgtEl>
                                      </p:cBhvr>
                                    </p:animEffect>
                                  </p:childTnLst>
                                </p:cTn>
                              </p:par>
                              <p:par>
                                <p:cTn id="41" presetID="53" presetClass="entr" presetSubtype="0" fill="hold" grpId="7" nodeType="withEffect">
                                  <p:childTnLst>
                                    <p:set>
                                      <p:cBhvr>
                                        <p:cTn id="42" dur="1" fill="hold">
                                          <p:stCondLst>
                                            <p:cond delay="0"/>
                                          </p:stCondLst>
                                        </p:cTn>
                                        <p:tgtEl>
                                          <p:spTgt spid="10"/>
                                        </p:tgtEl>
                                        <p:attrNameLst>
                                          <p:attrName>style.visibility</p:attrName>
                                        </p:attrNameLst>
                                      </p:cBhvr>
                                      <p:to>
                                        <p:strVal val="visible"/>
                                      </p:to>
                                    </p:set>
                                    <p:anim calcmode="lin" valueType="num">
                                      <p:cBhvr>
                                        <p:cTn id="43" dur="750" fill="hold"/>
                                        <p:tgtEl>
                                          <p:spTgt spid="10"/>
                                        </p:tgtEl>
                                        <p:attrNameLst>
                                          <p:attrName>ppt_w</p:attrName>
                                        </p:attrNameLst>
                                      </p:cBhvr>
                                      <p:tavLst>
                                        <p:tav tm="0">
                                          <p:val>
                                            <p:fltVal val="0"/>
                                          </p:val>
                                        </p:tav>
                                        <p:tav tm="100000">
                                          <p:val>
                                            <p:strVal val="#ppt_w"/>
                                          </p:val>
                                        </p:tav>
                                      </p:tavLst>
                                    </p:anim>
                                    <p:anim calcmode="lin" valueType="num">
                                      <p:cBhvr>
                                        <p:cTn id="44" dur="750" fill="hold"/>
                                        <p:tgtEl>
                                          <p:spTgt spid="10"/>
                                        </p:tgtEl>
                                        <p:attrNameLst>
                                          <p:attrName>ppt_h</p:attrName>
                                        </p:attrNameLst>
                                      </p:cBhvr>
                                      <p:tavLst>
                                        <p:tav tm="0">
                                          <p:val>
                                            <p:fltVal val="0"/>
                                          </p:val>
                                        </p:tav>
                                        <p:tav tm="100000">
                                          <p:val>
                                            <p:strVal val="#ppt_h"/>
                                          </p:val>
                                        </p:tav>
                                      </p:tavLst>
                                    </p:anim>
                                    <p:animEffect transition="in" filter="fade">
                                      <p:cBhvr>
                                        <p:cTn id="45" dur="750"/>
                                        <p:tgtEl>
                                          <p:spTgt spid="10"/>
                                        </p:tgtEl>
                                      </p:cBhvr>
                                    </p:animEffect>
                                  </p:childTnLst>
                                </p:cTn>
                              </p:par>
                            </p:childTnLst>
                          </p:cTn>
                        </p:par>
                        <p:par>
                          <p:cTn id="46" fill="hold" nodeType="withGroup">
                            <p:stCondLst>
                              <p:cond delay="3850"/>
                            </p:stCondLst>
                            <p:childTnLst>
                              <p:par>
                                <p:cTn id="47" presetID="10" presetClass="entr" presetSubtype="0" fill="hold" grpId="3" nodeType="afterEffec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entr" presetSubtype="0" fill="hold" grpId="14" nodeType="withEffec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2" presetClass="entr" presetSubtype="0" fill="hold" grpId="13" nodeType="withEffec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childTnLst>
                          </p:cTn>
                        </p:par>
                        <p:par>
                          <p:cTn id="63" fill="hold" nodeType="withGroup">
                            <p:stCondLst>
                              <p:cond delay="5100"/>
                            </p:stCondLst>
                            <p:childTnLst>
                              <p:par>
                                <p:cTn id="64" presetID="53" presetClass="entr" presetSubtype="0" fill="hold" grpId="8" nodeType="afterEffect">
                                  <p:childTnLst>
                                    <p:set>
                                      <p:cBhvr>
                                        <p:cTn id="65" dur="1" fill="hold">
                                          <p:stCondLst>
                                            <p:cond delay="0"/>
                                          </p:stCondLst>
                                        </p:cTn>
                                        <p:tgtEl>
                                          <p:spTgt spid="11"/>
                                        </p:tgtEl>
                                        <p:attrNameLst>
                                          <p:attrName>style.visibility</p:attrName>
                                        </p:attrNameLst>
                                      </p:cBhvr>
                                      <p:to>
                                        <p:strVal val="visible"/>
                                      </p:to>
                                    </p:set>
                                    <p:anim calcmode="lin" valueType="num">
                                      <p:cBhvr>
                                        <p:cTn id="66" dur="750" fill="hold"/>
                                        <p:tgtEl>
                                          <p:spTgt spid="11"/>
                                        </p:tgtEl>
                                        <p:attrNameLst>
                                          <p:attrName>ppt_w</p:attrName>
                                        </p:attrNameLst>
                                      </p:cBhvr>
                                      <p:tavLst>
                                        <p:tav tm="0">
                                          <p:val>
                                            <p:fltVal val="0"/>
                                          </p:val>
                                        </p:tav>
                                        <p:tav tm="100000">
                                          <p:val>
                                            <p:strVal val="#ppt_w"/>
                                          </p:val>
                                        </p:tav>
                                      </p:tavLst>
                                    </p:anim>
                                    <p:anim calcmode="lin" valueType="num">
                                      <p:cBhvr>
                                        <p:cTn id="67" dur="750" fill="hold"/>
                                        <p:tgtEl>
                                          <p:spTgt spid="11"/>
                                        </p:tgtEl>
                                        <p:attrNameLst>
                                          <p:attrName>ppt_h</p:attrName>
                                        </p:attrNameLst>
                                      </p:cBhvr>
                                      <p:tavLst>
                                        <p:tav tm="0">
                                          <p:val>
                                            <p:fltVal val="0"/>
                                          </p:val>
                                        </p:tav>
                                        <p:tav tm="100000">
                                          <p:val>
                                            <p:strVal val="#ppt_h"/>
                                          </p:val>
                                        </p:tav>
                                      </p:tavLst>
                                    </p:anim>
                                    <p:animEffect transition="in" filter="fade">
                                      <p:cBhvr>
                                        <p:cTn id="68" dur="750"/>
                                        <p:tgtEl>
                                          <p:spTgt spid="11"/>
                                        </p:tgtEl>
                                      </p:cBhvr>
                                    </p:animEffect>
                                  </p:childTnLst>
                                </p:cTn>
                              </p:par>
                              <p:par>
                                <p:cTn id="69" presetID="53" presetClass="entr" presetSubtype="0" fill="hold" grpId="9" nodeType="withEffect">
                                  <p:childTnLst>
                                    <p:set>
                                      <p:cBhvr>
                                        <p:cTn id="70" dur="1" fill="hold">
                                          <p:stCondLst>
                                            <p:cond delay="0"/>
                                          </p:stCondLst>
                                        </p:cTn>
                                        <p:tgtEl>
                                          <p:spTgt spid="12"/>
                                        </p:tgtEl>
                                        <p:attrNameLst>
                                          <p:attrName>style.visibility</p:attrName>
                                        </p:attrNameLst>
                                      </p:cBhvr>
                                      <p:to>
                                        <p:strVal val="visible"/>
                                      </p:to>
                                    </p:set>
                                    <p:anim calcmode="lin" valueType="num">
                                      <p:cBhvr>
                                        <p:cTn id="71" dur="750" fill="hold"/>
                                        <p:tgtEl>
                                          <p:spTgt spid="12"/>
                                        </p:tgtEl>
                                        <p:attrNameLst>
                                          <p:attrName>ppt_w</p:attrName>
                                        </p:attrNameLst>
                                      </p:cBhvr>
                                      <p:tavLst>
                                        <p:tav tm="0">
                                          <p:val>
                                            <p:fltVal val="0"/>
                                          </p:val>
                                        </p:tav>
                                        <p:tav tm="100000">
                                          <p:val>
                                            <p:strVal val="#ppt_w"/>
                                          </p:val>
                                        </p:tav>
                                      </p:tavLst>
                                    </p:anim>
                                    <p:anim calcmode="lin" valueType="num">
                                      <p:cBhvr>
                                        <p:cTn id="72" dur="750" fill="hold"/>
                                        <p:tgtEl>
                                          <p:spTgt spid="12"/>
                                        </p:tgtEl>
                                        <p:attrNameLst>
                                          <p:attrName>ppt_h</p:attrName>
                                        </p:attrNameLst>
                                      </p:cBhvr>
                                      <p:tavLst>
                                        <p:tav tm="0">
                                          <p:val>
                                            <p:fltVal val="0"/>
                                          </p:val>
                                        </p:tav>
                                        <p:tav tm="100000">
                                          <p:val>
                                            <p:strVal val="#ppt_h"/>
                                          </p:val>
                                        </p:tav>
                                      </p:tavLst>
                                    </p:anim>
                                    <p:animEffect transition="in" filter="fade">
                                      <p:cBhvr>
                                        <p:cTn id="73" dur="750"/>
                                        <p:tgtEl>
                                          <p:spTgt spid="12"/>
                                        </p:tgtEl>
                                      </p:cBhvr>
                                    </p:animEffect>
                                  </p:childTnLst>
                                </p:cTn>
                              </p:par>
                            </p:childTnLst>
                          </p:cTn>
                        </p:par>
                        <p:par>
                          <p:cTn id="74" fill="hold" nodeType="withGroup">
                            <p:stCondLst>
                              <p:cond delay="5850"/>
                            </p:stCondLst>
                            <p:childTnLst>
                              <p:par>
                                <p:cTn id="75" presetID="10" presetClass="entr" presetSubtype="0" fill="hold" grpId="2" nodeType="afterEffec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1" nodeType="withEffec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42" presetClass="entr" presetSubtype="0" fill="hold" grpId="16" nodeType="withEffec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par>
                                <p:cTn id="86" presetID="42" presetClass="entr" presetSubtype="0" fill="hold" grpId="15" nodeType="withEffec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childTnLst>
                          </p:cTn>
                        </p:par>
                        <p:par>
                          <p:cTn id="91" fill="hold" nodeType="withGroup">
                            <p:stCondLst>
                              <p:cond delay="7100"/>
                            </p:stCondLst>
                            <p:childTnLst>
                              <p:par>
                                <p:cTn id="92" presetID="22" presetClass="entr" presetSubtype="2" fill="hold" nodeType="afterEffect">
                                  <p:childTnLst>
                                    <p:set>
                                      <p:cBhvr>
                                        <p:cTn id="93" dur="1" fill="hold">
                                          <p:stCondLst>
                                            <p:cond delay="0"/>
                                          </p:stCondLst>
                                        </p:cTn>
                                        <p:tgtEl>
                                          <p:spTgt spid="22"/>
                                        </p:tgtEl>
                                        <p:attrNameLst>
                                          <p:attrName>style.visibility</p:attrName>
                                        </p:attrNameLst>
                                      </p:cBhvr>
                                      <p:to>
                                        <p:strVal val="visible"/>
                                      </p:to>
                                    </p:set>
                                    <p:animEffect transition="in" filter="wipe(right)">
                                      <p:cBhvr>
                                        <p:cTn id="94" dur="500"/>
                                        <p:tgtEl>
                                          <p:spTgt spid="22"/>
                                        </p:tgtEl>
                                      </p:cBhvr>
                                    </p:animEffect>
                                  </p:childTnLst>
                                </p:cTn>
                              </p:par>
                              <p:par>
                                <p:cTn id="95" presetID="22" presetClass="entr" presetSubtype="8" fill="hold" nodeType="withEffec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par>
                          <p:cTn id="98" fill="hold" nodeType="withGroup">
                            <p:stCondLst>
                              <p:cond delay="7600"/>
                            </p:stCondLst>
                            <p:childTnLst>
                              <p:par>
                                <p:cTn id="99" presetID="53" presetClass="entr" presetSubtype="0" fill="hold" grpId="10" nodeType="afterEffec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par>
                                <p:cTn id="104" presetID="42" presetClass="entr" presetSubtype="0" fill="hold" grpId="11" nodeType="withEffec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1"/>
      <p:bldP spid="18" grpId="2"/>
      <p:bldP spid="14" grpId="3"/>
      <p:bldP spid="15" grpId="4"/>
      <p:bldP spid="8" grpId="5"/>
      <p:bldP spid="9" grpId="6"/>
      <p:bldP spid="10" grpId="7"/>
      <p:bldP spid="11" grpId="8"/>
      <p:bldP spid="12" grpId="9"/>
      <p:bldP spid="25" grpId="10"/>
      <p:bldP spid="26" grpId="11"/>
      <p:bldP spid="27" grpId="12"/>
      <p:bldP spid="28" grpId="13"/>
      <p:bldP spid="29" grpId="14"/>
      <p:bldP spid="30" grpId="15"/>
      <p:bldP spid="31" grpId="16"/>
      <p:bldP spid="32" grpId="17"/>
    </p:bldLs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22" name="组合 21"/>
          <p:cNvGrpSpPr/>
          <p:nvPr/>
        </p:nvGrpSpPr>
        <p:grpSpPr>
          <a:xfrm>
            <a:off x="4572000" y="1581641"/>
            <a:ext cx="1079500" cy="1079500"/>
            <a:chOff x="4572000" y="1581640"/>
            <a:chExt cx="1079500" cy="1079500"/>
          </a:xfrm>
        </p:grpSpPr>
        <p:sp>
          <p:nvSpPr>
            <p:cNvPr id="8" name="泪滴形 7"/>
            <p:cNvSpPr/>
            <p:nvPr/>
          </p:nvSpPr>
          <p:spPr>
            <a:xfrm>
              <a:off x="4572000" y="1581640"/>
              <a:ext cx="1079500" cy="1079500"/>
            </a:xfrm>
            <a:prstGeom prst="teardrop">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2" name="TextBox 11"/>
            <p:cNvSpPr txBox="1"/>
            <p:nvPr/>
          </p:nvSpPr>
          <p:spPr>
            <a:xfrm>
              <a:off x="4886415" y="1859780"/>
              <a:ext cx="450670" cy="523220"/>
            </a:xfrm>
            <a:prstGeom prst="rect">
              <a:avLst/>
            </a:prstGeom>
            <a:noFill/>
          </p:spPr>
          <p:txBody>
            <a:bodyPr wrap="square" rtlCol="0">
              <a:spAutoFit/>
            </a:bodyPr>
            <a:lstStyle/>
            <a:p>
              <a:pPr algn="ctr"/>
              <a:r>
                <a:rPr lang="en-US" altLang="zh-CN" sz="2800">
                  <a:solidFill>
                    <a:prstClr val="white"/>
                  </a:solidFill>
                  <a:latin typeface="BankGothic Md BT" pitchFamily="34" charset="0"/>
                  <a:ea typeface="微软雅黑 Light" panose="020b0502040204020203" pitchFamily="34" charset="-122"/>
                  <a:cs typeface="+mn-ea"/>
                </a:rPr>
                <a:t>S</a:t>
              </a:r>
              <a:endParaRPr lang="zh-CN" altLang="en-US" sz="2800">
                <a:solidFill>
                  <a:prstClr val="white"/>
                </a:solidFill>
                <a:latin typeface="BankGothic Md BT" pitchFamily="34" charset="0"/>
                <a:ea typeface="微软雅黑 Light" panose="020b0502040204020203" pitchFamily="34" charset="-122"/>
                <a:cs typeface="+mn-ea"/>
              </a:endParaRPr>
            </a:p>
          </p:txBody>
        </p:sp>
      </p:grpSp>
      <p:grpSp>
        <p:nvGrpSpPr>
          <p:cNvPr id="20" name="组合 19"/>
          <p:cNvGrpSpPr/>
          <p:nvPr/>
        </p:nvGrpSpPr>
        <p:grpSpPr>
          <a:xfrm>
            <a:off x="3492500" y="1581641"/>
            <a:ext cx="1079500" cy="1079500"/>
            <a:chOff x="3492500" y="1581640"/>
            <a:chExt cx="1079500" cy="1079500"/>
          </a:xfrm>
        </p:grpSpPr>
        <p:sp>
          <p:nvSpPr>
            <p:cNvPr id="11" name="泪滴形 10"/>
            <p:cNvSpPr/>
            <p:nvPr/>
          </p:nvSpPr>
          <p:spPr>
            <a:xfrm flipH="1">
              <a:off x="3492500" y="1581640"/>
              <a:ext cx="1079500" cy="1079500"/>
            </a:xfrm>
            <a:prstGeom prst="teardrop">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3" name="TextBox 12"/>
            <p:cNvSpPr txBox="1"/>
            <p:nvPr/>
          </p:nvSpPr>
          <p:spPr>
            <a:xfrm>
              <a:off x="3806915" y="1859780"/>
              <a:ext cx="450670" cy="523220"/>
            </a:xfrm>
            <a:prstGeom prst="rect">
              <a:avLst/>
            </a:prstGeom>
            <a:noFill/>
          </p:spPr>
          <p:txBody>
            <a:bodyPr wrap="square" rtlCol="0">
              <a:spAutoFit/>
            </a:bodyPr>
            <a:lstStyle/>
            <a:p>
              <a:pPr algn="ctr"/>
              <a:r>
                <a:rPr lang="en-US" altLang="zh-CN" sz="2800">
                  <a:solidFill>
                    <a:prstClr val="white"/>
                  </a:solidFill>
                  <a:latin typeface="BankGothic Md BT" pitchFamily="34" charset="0"/>
                  <a:ea typeface="微软雅黑 Light" panose="020b0502040204020203" pitchFamily="34" charset="-122"/>
                  <a:cs typeface="+mn-ea"/>
                </a:rPr>
                <a:t>W</a:t>
              </a:r>
              <a:endParaRPr lang="zh-CN" altLang="en-US" sz="2800">
                <a:solidFill>
                  <a:prstClr val="white"/>
                </a:solidFill>
                <a:latin typeface="BankGothic Md BT" pitchFamily="34" charset="0"/>
                <a:ea typeface="微软雅黑 Light" panose="020b0502040204020203" pitchFamily="34" charset="-122"/>
                <a:cs typeface="+mn-ea"/>
              </a:endParaRPr>
            </a:p>
          </p:txBody>
        </p:sp>
      </p:grpSp>
      <p:grpSp>
        <p:nvGrpSpPr>
          <p:cNvPr id="31" name="组合 30"/>
          <p:cNvGrpSpPr/>
          <p:nvPr/>
        </p:nvGrpSpPr>
        <p:grpSpPr>
          <a:xfrm>
            <a:off x="3492500" y="2661141"/>
            <a:ext cx="1079500" cy="1079500"/>
            <a:chOff x="3492500" y="2661140"/>
            <a:chExt cx="1079500" cy="1079500"/>
          </a:xfrm>
        </p:grpSpPr>
        <p:sp>
          <p:nvSpPr>
            <p:cNvPr id="9" name="泪滴形 8"/>
            <p:cNvSpPr/>
            <p:nvPr/>
          </p:nvSpPr>
          <p:spPr>
            <a:xfrm flipH="1" flipV="1">
              <a:off x="3492500" y="2661140"/>
              <a:ext cx="1079500" cy="1079500"/>
            </a:xfrm>
            <a:prstGeom prst="teardrop">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4" name="TextBox 13"/>
            <p:cNvSpPr txBox="1"/>
            <p:nvPr/>
          </p:nvSpPr>
          <p:spPr>
            <a:xfrm>
              <a:off x="3806915" y="2939280"/>
              <a:ext cx="450670" cy="523220"/>
            </a:xfrm>
            <a:prstGeom prst="rect">
              <a:avLst/>
            </a:prstGeom>
            <a:noFill/>
          </p:spPr>
          <p:txBody>
            <a:bodyPr wrap="square" rtlCol="0">
              <a:spAutoFit/>
            </a:bodyPr>
            <a:lstStyle/>
            <a:p>
              <a:pPr algn="ctr"/>
              <a:r>
                <a:rPr lang="en-US" altLang="zh-CN" sz="2800">
                  <a:solidFill>
                    <a:prstClr val="white"/>
                  </a:solidFill>
                  <a:latin typeface="BankGothic Md BT" pitchFamily="34" charset="0"/>
                  <a:ea typeface="微软雅黑 Light" panose="020b0502040204020203" pitchFamily="34" charset="-122"/>
                  <a:cs typeface="+mn-ea"/>
                </a:rPr>
                <a:t>O</a:t>
              </a:r>
              <a:endParaRPr lang="zh-CN" altLang="en-US" sz="2800">
                <a:solidFill>
                  <a:prstClr val="white"/>
                </a:solidFill>
                <a:latin typeface="BankGothic Md BT" pitchFamily="34" charset="0"/>
                <a:ea typeface="微软雅黑 Light" panose="020b0502040204020203" pitchFamily="34" charset="-122"/>
                <a:cs typeface="+mn-ea"/>
              </a:endParaRPr>
            </a:p>
          </p:txBody>
        </p:sp>
      </p:grpSp>
      <p:grpSp>
        <p:nvGrpSpPr>
          <p:cNvPr id="30" name="组合 29"/>
          <p:cNvGrpSpPr/>
          <p:nvPr/>
        </p:nvGrpSpPr>
        <p:grpSpPr>
          <a:xfrm>
            <a:off x="4572000" y="2661141"/>
            <a:ext cx="1079500" cy="1079500"/>
            <a:chOff x="4572000" y="2661140"/>
            <a:chExt cx="1079500" cy="1079500"/>
          </a:xfrm>
        </p:grpSpPr>
        <p:sp>
          <p:nvSpPr>
            <p:cNvPr id="10" name="泪滴形 9"/>
            <p:cNvSpPr/>
            <p:nvPr/>
          </p:nvSpPr>
          <p:spPr>
            <a:xfrm flipV="1">
              <a:off x="4572000" y="2661140"/>
              <a:ext cx="1079500" cy="1079500"/>
            </a:xfrm>
            <a:prstGeom prst="teardrop">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5" name="TextBox 14"/>
            <p:cNvSpPr txBox="1"/>
            <p:nvPr/>
          </p:nvSpPr>
          <p:spPr>
            <a:xfrm>
              <a:off x="4886415" y="2939280"/>
              <a:ext cx="450670" cy="523220"/>
            </a:xfrm>
            <a:prstGeom prst="rect">
              <a:avLst/>
            </a:prstGeom>
            <a:noFill/>
          </p:spPr>
          <p:txBody>
            <a:bodyPr wrap="square" rtlCol="0">
              <a:spAutoFit/>
            </a:bodyPr>
            <a:lstStyle/>
            <a:p>
              <a:pPr algn="ctr"/>
              <a:r>
                <a:rPr lang="en-US" altLang="zh-CN" sz="2800">
                  <a:solidFill>
                    <a:prstClr val="white"/>
                  </a:solidFill>
                  <a:latin typeface="BankGothic Md BT" pitchFamily="34" charset="0"/>
                  <a:ea typeface="微软雅黑 Light" panose="020b0502040204020203" pitchFamily="34" charset="-122"/>
                  <a:cs typeface="+mn-ea"/>
                </a:rPr>
                <a:t>T</a:t>
              </a:r>
              <a:endParaRPr lang="zh-CN" altLang="en-US" sz="2800">
                <a:solidFill>
                  <a:prstClr val="white"/>
                </a:solidFill>
                <a:latin typeface="BankGothic Md BT" pitchFamily="34" charset="0"/>
                <a:ea typeface="微软雅黑 Light" panose="020b0502040204020203" pitchFamily="34" charset="-122"/>
                <a:cs typeface="+mn-ea"/>
              </a:endParaRPr>
            </a:p>
          </p:txBody>
        </p:sp>
      </p:grpSp>
      <p:sp>
        <p:nvSpPr>
          <p:cNvPr id="16" name="矩形 15"/>
          <p:cNvSpPr/>
          <p:nvPr/>
        </p:nvSpPr>
        <p:spPr>
          <a:xfrm>
            <a:off x="5785821" y="1707739"/>
            <a:ext cx="3241675" cy="614912"/>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17" name="矩形 16"/>
          <p:cNvSpPr/>
          <p:nvPr/>
        </p:nvSpPr>
        <p:spPr>
          <a:xfrm>
            <a:off x="5785821" y="2968214"/>
            <a:ext cx="3241675" cy="614912"/>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18" name="矩形 17"/>
          <p:cNvSpPr/>
          <p:nvPr/>
        </p:nvSpPr>
        <p:spPr>
          <a:xfrm>
            <a:off x="116507" y="2968214"/>
            <a:ext cx="3241675" cy="614912"/>
          </a:xfrm>
          <a:prstGeom prst="rect">
            <a:avLst/>
          </a:prstGeom>
        </p:spPr>
        <p:txBody>
          <a:bodyPr wrap="square">
            <a:spAutoFit/>
          </a:bodyPr>
          <a:lstStyle/>
          <a:p>
            <a:pPr algn="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19" name="矩形 18"/>
          <p:cNvSpPr/>
          <p:nvPr/>
        </p:nvSpPr>
        <p:spPr>
          <a:xfrm>
            <a:off x="116507" y="1724955"/>
            <a:ext cx="3241675" cy="614912"/>
          </a:xfrm>
          <a:prstGeom prst="rect">
            <a:avLst/>
          </a:prstGeom>
        </p:spPr>
        <p:txBody>
          <a:bodyPr wrap="square">
            <a:spAutoFit/>
          </a:bodyPr>
          <a:lstStyle/>
          <a:p>
            <a:pPr algn="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cxnSp>
        <p:nvCxnSpPr>
          <p:cNvPr id="21" name="直接连接符 20"/>
          <p:cNvCxnSpPr/>
          <p:nvPr/>
        </p:nvCxnSpPr>
        <p:spPr>
          <a:xfrm flipH="1">
            <a:off x="4572000" y="1086587"/>
            <a:ext cx="0" cy="3285365"/>
          </a:xfrm>
          <a:prstGeom prst="line">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0825" y="2661140"/>
            <a:ext cx="8642350" cy="0"/>
          </a:xfrm>
          <a:prstGeom prst="line">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27" name="直接连接符 26"/>
          <p:cNvCxnSpPr>
            <a:endCxn id="26"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2"/>
            <a:endCxn id="26"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6"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599720"/>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27"/>
                                        </p:tgtEl>
                                        <p:attrNameLst>
                                          <p:attrName>style.visibility</p:attrName>
                                        </p:attrNameLst>
                                      </p:cBhvr>
                                      <p:to>
                                        <p:strVal val="visible"/>
                                      </p:to>
                                    </p:set>
                                    <p:animEffect transition="in" filter="wipe(left)">
                                      <p:cBhvr>
                                        <p:cTn id="7" dur="200"/>
                                        <p:tgtEl>
                                          <p:spTgt spid="27"/>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28"/>
                                        </p:tgtEl>
                                        <p:attrNameLst>
                                          <p:attrName>style.visibility</p:attrName>
                                        </p:attrNameLst>
                                      </p:cBhvr>
                                      <p:to>
                                        <p:strVal val="visible"/>
                                      </p:to>
                                    </p:set>
                                    <p:animEffect transition="in" filter="wipe(down)">
                                      <p:cBhvr>
                                        <p:cTn id="11" dur="200"/>
                                        <p:tgtEl>
                                          <p:spTgt spid="28"/>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29"/>
                                        </p:tgtEl>
                                        <p:attrNameLst>
                                          <p:attrName>style.visibility</p:attrName>
                                        </p:attrNameLst>
                                      </p:cBhvr>
                                      <p:to>
                                        <p:strVal val="visible"/>
                                      </p:to>
                                    </p:set>
                                    <p:animEffect transition="in" filter="wipe(left)">
                                      <p:cBhvr>
                                        <p:cTn id="15" dur="200"/>
                                        <p:tgtEl>
                                          <p:spTgt spid="29"/>
                                        </p:tgtEl>
                                      </p:cBhvr>
                                    </p:animEffect>
                                  </p:childTnLst>
                                </p:cTn>
                              </p:par>
                            </p:childTnLst>
                          </p:cTn>
                        </p:par>
                        <p:par>
                          <p:cTn id="16" fill="hold" nodeType="withGroup">
                            <p:stCondLst>
                              <p:cond delay="600"/>
                            </p:stCondLst>
                            <p:childTnLst>
                              <p:par>
                                <p:cTn id="17" presetID="10" presetClass="entr" presetSubtype="0" fill="hold" grpId="4" nodeType="afterEffec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childTnLst>
                          </p:cTn>
                        </p:par>
                        <p:par>
                          <p:cTn id="20" fill="hold" nodeType="withGroup">
                            <p:stCondLst>
                              <p:cond delay="1600"/>
                            </p:stCondLst>
                            <p:childTnLst>
                              <p:par>
                                <p:cTn id="21" presetID="16" presetClass="entr" presetSubtype="42" fill="hold" nodeType="afterEffect">
                                  <p:childTnLst>
                                    <p:set>
                                      <p:cBhvr>
                                        <p:cTn id="22" dur="1" fill="hold">
                                          <p:stCondLst>
                                            <p:cond delay="0"/>
                                          </p:stCondLst>
                                        </p:cTn>
                                        <p:tgtEl>
                                          <p:spTgt spid="21"/>
                                        </p:tgtEl>
                                        <p:attrNameLst>
                                          <p:attrName>style.visibility</p:attrName>
                                        </p:attrNameLst>
                                      </p:cBhvr>
                                      <p:to>
                                        <p:strVal val="visible"/>
                                      </p:to>
                                    </p:set>
                                    <p:animEffect transition="in" filter="barn(outHorizontal)">
                                      <p:cBhvr>
                                        <p:cTn id="23" dur="500"/>
                                        <p:tgtEl>
                                          <p:spTgt spid="21"/>
                                        </p:tgtEl>
                                      </p:cBhvr>
                                    </p:animEffect>
                                  </p:childTnLst>
                                </p:cTn>
                              </p:par>
                              <p:par>
                                <p:cTn id="24" presetID="16" presetClass="entr" presetSubtype="37" fill="hold" nodeType="withEffect">
                                  <p:childTnLst>
                                    <p:set>
                                      <p:cBhvr>
                                        <p:cTn id="25" dur="1" fill="hold">
                                          <p:stCondLst>
                                            <p:cond delay="0"/>
                                          </p:stCondLst>
                                        </p:cTn>
                                        <p:tgtEl>
                                          <p:spTgt spid="23"/>
                                        </p:tgtEl>
                                        <p:attrNameLst>
                                          <p:attrName>style.visibility</p:attrName>
                                        </p:attrNameLst>
                                      </p:cBhvr>
                                      <p:to>
                                        <p:strVal val="visible"/>
                                      </p:to>
                                    </p:set>
                                    <p:animEffect transition="in" filter="barn(outVertical)">
                                      <p:cBhvr>
                                        <p:cTn id="26" dur="500"/>
                                        <p:tgtEl>
                                          <p:spTgt spid="23"/>
                                        </p:tgtEl>
                                      </p:cBhvr>
                                    </p:animEffect>
                                  </p:childTnLst>
                                </p:cTn>
                              </p:par>
                            </p:childTnLst>
                          </p:cTn>
                        </p:par>
                        <p:par>
                          <p:cTn id="27" fill="hold" nodeType="withGroup">
                            <p:stCondLst>
                              <p:cond delay="2100"/>
                            </p:stCondLst>
                            <p:childTnLst>
                              <p:par>
                                <p:cTn id="28" presetID="10" presetClass="entr" presetSubtype="0" fill="hold" nodeType="afterEffec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nodeType="withGroup">
                            <p:stCondLst>
                              <p:cond delay="2850"/>
                            </p:stCondLst>
                            <p:childTnLst>
                              <p:par>
                                <p:cTn id="35" presetID="10" presetClass="entr" presetSubtype="0" fill="hold" nodeType="afterEffec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3" nodeType="withEffec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nodeType="withGroup">
                            <p:stCondLst>
                              <p:cond delay="3600"/>
                            </p:stCondLst>
                            <p:childTnLst>
                              <p:par>
                                <p:cTn id="42" presetID="10" presetClass="entr" presetSubtype="0" fill="hold" nodeType="afterEffec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2" nodeType="withEffec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nodeType="withGroup">
                            <p:stCondLst>
                              <p:cond delay="4350"/>
                            </p:stCondLst>
                            <p:childTnLst>
                              <p:par>
                                <p:cTn id="49" presetID="10" presetClass="entr" presetSubtype="0" fill="hold" nodeType="afterEffec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1" nodeType="withEffec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1"/>
      <p:bldP spid="18" grpId="2"/>
      <p:bldP spid="19" grpId="3"/>
      <p:bldP spid="26" grpId="4"/>
    </p:bldLs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cxnSp>
        <p:nvCxnSpPr>
          <p:cNvPr id="34" name="直接连接符 33"/>
          <p:cNvCxnSpPr/>
          <p:nvPr/>
        </p:nvCxnSpPr>
        <p:spPr>
          <a:xfrm>
            <a:off x="1399151" y="3426845"/>
            <a:ext cx="6345705" cy="0"/>
          </a:xfrm>
          <a:prstGeom prst="line">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871664" y="3445138"/>
            <a:ext cx="5400675" cy="1061829"/>
          </a:xfrm>
          <a:prstGeom prst="rect">
            <a:avLst/>
          </a:prstGeom>
        </p:spPr>
        <p:txBody>
          <a:bodyPr wrap="square">
            <a:spAutoFit/>
          </a:bodyPr>
          <a:lstStyle/>
          <a:p>
            <a:pPr algn="ct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grpSp>
        <p:nvGrpSpPr>
          <p:cNvPr id="27" name="组合 26"/>
          <p:cNvGrpSpPr/>
          <p:nvPr/>
        </p:nvGrpSpPr>
        <p:grpSpPr>
          <a:xfrm rot="19706794">
            <a:off x="5448158" y="2025189"/>
            <a:ext cx="539440" cy="1260475"/>
            <a:chOff x="5742750" y="1941512"/>
            <a:chExt cx="539440" cy="1260475"/>
          </a:xfrm>
        </p:grpSpPr>
        <p:sp>
          <p:nvSpPr>
            <p:cNvPr id="2" name="矩形 1"/>
            <p:cNvSpPr/>
            <p:nvPr/>
          </p:nvSpPr>
          <p:spPr>
            <a:xfrm>
              <a:off x="5742750" y="1941512"/>
              <a:ext cx="539440" cy="1260475"/>
            </a:xfrm>
            <a:prstGeom prst="rect">
              <a:avLst/>
            </a:prstGeom>
            <a:solidFill>
              <a:srgbClr val="BDC4B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prstClr val="white"/>
                  </a:solidFill>
                  <a:latin typeface="BankGothic Md BT" pitchFamily="34" charset="0"/>
                  <a:ea typeface="微软雅黑 Light" panose="020b0502040204020203" pitchFamily="34" charset="-122"/>
                  <a:cs typeface="+mn-ea"/>
                </a:rPr>
                <a:t>D</a:t>
              </a: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3" name="任意多边形 2"/>
            <p:cNvSpPr/>
            <p:nvPr/>
          </p:nvSpPr>
          <p:spPr>
            <a:xfrm>
              <a:off x="5742750" y="2886784"/>
              <a:ext cx="539440" cy="315203"/>
            </a:xfrm>
            <a:custGeom>
              <a:gdLst>
                <a:gd name="connsiteX0" fmla="*/ 0 w 539440"/>
                <a:gd name="connsiteY0" fmla="*/ 315203 h 315203"/>
                <a:gd name="connsiteX1" fmla="*/ 0 w 539440"/>
                <a:gd name="connsiteY1" fmla="*/ 0 h 315203"/>
                <a:gd name="connsiteX2" fmla="*/ 539440 w 539440"/>
                <a:gd name="connsiteY2" fmla="*/ 315203 h 315203"/>
                <a:gd name="connsiteX3" fmla="*/ 0 w 539440"/>
                <a:gd name="connsiteY3" fmla="*/ 315203 h 315203"/>
              </a:gdLst>
              <a:cxnLst>
                <a:cxn ang="0">
                  <a:pos x="connsiteX0" y="connsiteY0"/>
                </a:cxn>
                <a:cxn ang="0">
                  <a:pos x="connsiteX1" y="connsiteY1"/>
                </a:cxn>
                <a:cxn ang="0">
                  <a:pos x="connsiteX2" y="connsiteY2"/>
                </a:cxn>
                <a:cxn ang="0">
                  <a:pos x="connsiteX3" y="connsiteY3"/>
                </a:cxn>
              </a:cxnLst>
              <a:rect l="l" t="t" r="r" b="b"/>
              <a:pathLst>
                <a:path w="539440" h="315203">
                  <a:moveTo>
                    <a:pt x="0" y="315203"/>
                  </a:moveTo>
                  <a:lnTo>
                    <a:pt x="0" y="0"/>
                  </a:lnTo>
                  <a:lnTo>
                    <a:pt x="539440" y="315203"/>
                  </a:lnTo>
                  <a:lnTo>
                    <a:pt x="0" y="3152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grpSp>
        <p:nvGrpSpPr>
          <p:cNvPr id="25" name="组合 24"/>
          <p:cNvGrpSpPr/>
          <p:nvPr/>
        </p:nvGrpSpPr>
        <p:grpSpPr>
          <a:xfrm rot="19706794">
            <a:off x="3521211" y="2025108"/>
            <a:ext cx="539750" cy="1260475"/>
            <a:chOff x="3823004" y="1941513"/>
            <a:chExt cx="539750" cy="1260475"/>
          </a:xfrm>
        </p:grpSpPr>
        <p:sp>
          <p:nvSpPr>
            <p:cNvPr id="11" name="矩形 10"/>
            <p:cNvSpPr/>
            <p:nvPr/>
          </p:nvSpPr>
          <p:spPr>
            <a:xfrm>
              <a:off x="3823004" y="1941513"/>
              <a:ext cx="539440" cy="1260475"/>
            </a:xfrm>
            <a:prstGeom prst="rect">
              <a:avLst/>
            </a:prstGeom>
            <a:solidFill>
              <a:srgbClr val="BDC4B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prstClr val="white"/>
                  </a:solidFill>
                  <a:latin typeface="BankGothic Md BT" pitchFamily="34" charset="0"/>
                  <a:ea typeface="微软雅黑 Light" panose="020b0502040204020203" pitchFamily="34" charset="-122"/>
                  <a:cs typeface="+mn-ea"/>
                </a:rPr>
                <a:t>B</a:t>
              </a: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13" name="任意多边形 12"/>
            <p:cNvSpPr/>
            <p:nvPr/>
          </p:nvSpPr>
          <p:spPr>
            <a:xfrm>
              <a:off x="3823004" y="2256548"/>
              <a:ext cx="539750" cy="945440"/>
            </a:xfrm>
            <a:custGeom>
              <a:gdLst>
                <a:gd name="connsiteX0" fmla="*/ 0 w 539750"/>
                <a:gd name="connsiteY0" fmla="*/ 0 h 945440"/>
                <a:gd name="connsiteX1" fmla="*/ 539750 w 539750"/>
                <a:gd name="connsiteY1" fmla="*/ 315202 h 945440"/>
                <a:gd name="connsiteX2" fmla="*/ 539440 w 539750"/>
                <a:gd name="connsiteY2" fmla="*/ 945440 h 945440"/>
                <a:gd name="connsiteX3" fmla="*/ 0 w 539750"/>
                <a:gd name="connsiteY3" fmla="*/ 945440 h 945440"/>
                <a:gd name="connsiteX4" fmla="*/ 0 w 539750"/>
                <a:gd name="connsiteY4" fmla="*/ 0 h 94544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39750" h="945440">
                  <a:moveTo>
                    <a:pt x="0" y="0"/>
                  </a:moveTo>
                  <a:lnTo>
                    <a:pt x="539750" y="315202"/>
                  </a:lnTo>
                  <a:cubicBezTo>
                    <a:pt x="539647" y="525281"/>
                    <a:pt x="539543" y="735361"/>
                    <a:pt x="539440" y="945440"/>
                  </a:cubicBezTo>
                  <a:lnTo>
                    <a:pt x="0" y="945440"/>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grpSp>
      <p:grpSp>
        <p:nvGrpSpPr>
          <p:cNvPr id="26" name="组合 25"/>
          <p:cNvGrpSpPr/>
          <p:nvPr/>
        </p:nvGrpSpPr>
        <p:grpSpPr>
          <a:xfrm rot="19706794">
            <a:off x="4484219" y="2024864"/>
            <a:ext cx="540680" cy="1260475"/>
            <a:chOff x="4782412" y="1941513"/>
            <a:chExt cx="540680" cy="1260475"/>
          </a:xfrm>
        </p:grpSpPr>
        <p:sp>
          <p:nvSpPr>
            <p:cNvPr id="18" name="矩形 17"/>
            <p:cNvSpPr/>
            <p:nvPr/>
          </p:nvSpPr>
          <p:spPr>
            <a:xfrm>
              <a:off x="4783652" y="1941513"/>
              <a:ext cx="539440" cy="1260475"/>
            </a:xfrm>
            <a:prstGeom prst="rect">
              <a:avLst/>
            </a:prstGeom>
            <a:solidFill>
              <a:srgbClr val="BDC4B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prstClr val="white"/>
                  </a:solidFill>
                  <a:latin typeface="BankGothic Md BT" pitchFamily="34" charset="0"/>
                  <a:ea typeface="微软雅黑 Light" panose="020b0502040204020203" pitchFamily="34" charset="-122"/>
                  <a:cs typeface="+mn-ea"/>
                </a:rPr>
                <a:t>C</a:t>
              </a: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14" name="任意多边形 13"/>
            <p:cNvSpPr/>
            <p:nvPr/>
          </p:nvSpPr>
          <p:spPr>
            <a:xfrm>
              <a:off x="4782412" y="2571750"/>
              <a:ext cx="540680" cy="630238"/>
            </a:xfrm>
            <a:custGeom>
              <a:gdLst>
                <a:gd name="connsiteX0" fmla="*/ 0 w 540680"/>
                <a:gd name="connsiteY0" fmla="*/ 0 h 630238"/>
                <a:gd name="connsiteX1" fmla="*/ 540680 w 540680"/>
                <a:gd name="connsiteY1" fmla="*/ 315119 h 630238"/>
                <a:gd name="connsiteX2" fmla="*/ 539440 w 540680"/>
                <a:gd name="connsiteY2" fmla="*/ 630238 h 630238"/>
                <a:gd name="connsiteX3" fmla="*/ 0 w 540680"/>
                <a:gd name="connsiteY3" fmla="*/ 630238 h 630238"/>
                <a:gd name="connsiteX4" fmla="*/ 0 w 540680"/>
                <a:gd name="connsiteY4" fmla="*/ 0 h 630238"/>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0680" h="630238">
                  <a:moveTo>
                    <a:pt x="0" y="0"/>
                  </a:moveTo>
                  <a:lnTo>
                    <a:pt x="540680" y="315119"/>
                  </a:lnTo>
                  <a:cubicBezTo>
                    <a:pt x="540577" y="525198"/>
                    <a:pt x="539543" y="420159"/>
                    <a:pt x="539440" y="630238"/>
                  </a:cubicBezTo>
                  <a:lnTo>
                    <a:pt x="0" y="630238"/>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grpSp>
      <p:grpSp>
        <p:nvGrpSpPr>
          <p:cNvPr id="28" name="组合 27"/>
          <p:cNvGrpSpPr/>
          <p:nvPr/>
        </p:nvGrpSpPr>
        <p:grpSpPr>
          <a:xfrm rot="19706794">
            <a:off x="2557934" y="2025036"/>
            <a:ext cx="540023" cy="1260475"/>
            <a:chOff x="2863323" y="1941513"/>
            <a:chExt cx="540023" cy="1260475"/>
          </a:xfrm>
        </p:grpSpPr>
        <p:sp>
          <p:nvSpPr>
            <p:cNvPr id="15" name="矩形 14"/>
            <p:cNvSpPr/>
            <p:nvPr/>
          </p:nvSpPr>
          <p:spPr>
            <a:xfrm>
              <a:off x="2863323" y="1941513"/>
              <a:ext cx="539440" cy="1260475"/>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prstClr val="white"/>
                  </a:solidFill>
                  <a:latin typeface="BankGothic Md BT" pitchFamily="34" charset="0"/>
                  <a:ea typeface="微软雅黑 Light" panose="020b0502040204020203" pitchFamily="34" charset="-122"/>
                  <a:cs typeface="+mn-ea"/>
                </a:rPr>
                <a:t>A</a:t>
              </a: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17" name="任意多边形 16"/>
            <p:cNvSpPr/>
            <p:nvPr/>
          </p:nvSpPr>
          <p:spPr>
            <a:xfrm>
              <a:off x="2863323" y="1941513"/>
              <a:ext cx="540023" cy="1260475"/>
            </a:xfrm>
            <a:custGeom>
              <a:gdLst>
                <a:gd name="connsiteX0" fmla="*/ 0 w 540023"/>
                <a:gd name="connsiteY0" fmla="*/ 0 h 1260475"/>
                <a:gd name="connsiteX1" fmla="*/ 540023 w 540023"/>
                <a:gd name="connsiteY1" fmla="*/ 315202 h 1260475"/>
                <a:gd name="connsiteX2" fmla="*/ 539713 w 540023"/>
                <a:gd name="connsiteY2" fmla="*/ 1260475 h 1260475"/>
                <a:gd name="connsiteX3" fmla="*/ 273 w 540023"/>
                <a:gd name="connsiteY3" fmla="*/ 1260475 h 1260475"/>
                <a:gd name="connsiteX4" fmla="*/ 0 w 540023"/>
                <a:gd name="connsiteY4" fmla="*/ 0 h 1260475"/>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0023" h="1260475">
                  <a:moveTo>
                    <a:pt x="0" y="0"/>
                  </a:moveTo>
                  <a:lnTo>
                    <a:pt x="540023" y="315202"/>
                  </a:lnTo>
                  <a:cubicBezTo>
                    <a:pt x="539920" y="525281"/>
                    <a:pt x="539816" y="1050396"/>
                    <a:pt x="539713" y="1260475"/>
                  </a:cubicBezTo>
                  <a:lnTo>
                    <a:pt x="273" y="1260475"/>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grpSp>
      <p:grpSp>
        <p:nvGrpSpPr>
          <p:cNvPr id="4" name="组合 3"/>
          <p:cNvGrpSpPr/>
          <p:nvPr/>
        </p:nvGrpSpPr>
        <p:grpSpPr>
          <a:xfrm>
            <a:off x="6165834" y="1391115"/>
            <a:ext cx="1321853" cy="1573258"/>
            <a:chOff x="6165830" y="1391114"/>
            <a:chExt cx="1321853" cy="1573258"/>
          </a:xfrm>
          <a:solidFill>
            <a:srgbClr val="BDC4B3">
              <a:alpha val="70000"/>
            </a:srgbClr>
          </a:solidFill>
        </p:grpSpPr>
        <p:sp>
          <p:nvSpPr>
            <p:cNvPr id="29" name="右箭头 28"/>
            <p:cNvSpPr/>
            <p:nvPr/>
          </p:nvSpPr>
          <p:spPr>
            <a:xfrm rot="19586492">
              <a:off x="6165830" y="1391114"/>
              <a:ext cx="1321853" cy="1573258"/>
            </a:xfrm>
            <a:prstGeom prst="rightArrow">
              <a:avLst>
                <a:gd name="adj1" fmla="val 38237"/>
                <a:gd name="adj2" fmla="val 540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30" name="组合 29"/>
            <p:cNvGrpSpPr/>
            <p:nvPr/>
          </p:nvGrpSpPr>
          <p:grpSpPr>
            <a:xfrm>
              <a:off x="6507222" y="2034624"/>
              <a:ext cx="449439" cy="364405"/>
              <a:chOff x="3506357" y="4100887"/>
              <a:chExt cx="176216" cy="142876"/>
            </a:xfrm>
            <a:grpFill/>
          </p:grpSpPr>
          <p:sp>
            <p:nvSpPr>
              <p:cNvPr id="31" name="Freeform 101"/>
              <p:cNvSpPr/>
              <p:nvPr/>
            </p:nvSpPr>
            <p:spPr bwMode="auto">
              <a:xfrm>
                <a:off x="3506357" y="4146925"/>
                <a:ext cx="144463" cy="96838"/>
              </a:xfrm>
              <a:custGeom>
                <a:gdLst>
                  <a:gd name="T0" fmla="*/ 213 w 236"/>
                  <a:gd name="T1" fmla="*/ 92 h 159"/>
                  <a:gd name="T2" fmla="*/ 144 w 236"/>
                  <a:gd name="T3" fmla="*/ 127 h 159"/>
                  <a:gd name="T4" fmla="*/ 60 w 236"/>
                  <a:gd name="T5" fmla="*/ 43 h 159"/>
                  <a:gd name="T6" fmla="*/ 70 w 236"/>
                  <a:gd name="T7" fmla="*/ 43 h 159"/>
                  <a:gd name="T8" fmla="*/ 88 w 236"/>
                  <a:gd name="T9" fmla="*/ 43 h 159"/>
                  <a:gd name="T10" fmla="*/ 44 w 236"/>
                  <a:gd name="T11" fmla="*/ 0 h 159"/>
                  <a:gd name="T12" fmla="*/ 0 w 236"/>
                  <a:gd name="T13" fmla="*/ 43 h 159"/>
                  <a:gd name="T14" fmla="*/ 23 w 236"/>
                  <a:gd name="T15" fmla="*/ 43 h 159"/>
                  <a:gd name="T16" fmla="*/ 24 w 236"/>
                  <a:gd name="T17" fmla="*/ 43 h 159"/>
                  <a:gd name="T18" fmla="*/ 28 w 236"/>
                  <a:gd name="T19" fmla="*/ 43 h 159"/>
                  <a:gd name="T20" fmla="*/ 144 w 236"/>
                  <a:gd name="T21" fmla="*/ 159 h 159"/>
                  <a:gd name="T22" fmla="*/ 236 w 236"/>
                  <a:gd name="T23" fmla="*/ 115 h 159"/>
                  <a:gd name="T24" fmla="*/ 226 w 236"/>
                  <a:gd name="T25" fmla="*/ 105 h 159"/>
                  <a:gd name="T26" fmla="*/ 213 w 236"/>
                  <a:gd name="T27" fmla="*/ 92 h 1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9">
                    <a:moveTo>
                      <a:pt x="213" y="92"/>
                    </a:moveTo>
                    <a:cubicBezTo>
                      <a:pt x="197" y="113"/>
                      <a:pt x="172" y="127"/>
                      <a:pt x="144" y="127"/>
                    </a:cubicBezTo>
                    <a:cubicBezTo>
                      <a:pt x="98" y="127"/>
                      <a:pt x="60" y="89"/>
                      <a:pt x="60" y="43"/>
                    </a:cubicBezTo>
                    <a:cubicBezTo>
                      <a:pt x="70" y="43"/>
                      <a:pt x="70" y="43"/>
                      <a:pt x="70" y="43"/>
                    </a:cubicBezTo>
                    <a:cubicBezTo>
                      <a:pt x="88" y="43"/>
                      <a:pt x="88" y="43"/>
                      <a:pt x="88" y="43"/>
                    </a:cubicBezTo>
                    <a:cubicBezTo>
                      <a:pt x="44" y="0"/>
                      <a:pt x="44" y="0"/>
                      <a:pt x="44" y="0"/>
                    </a:cubicBezTo>
                    <a:cubicBezTo>
                      <a:pt x="0" y="43"/>
                      <a:pt x="0" y="43"/>
                      <a:pt x="0" y="43"/>
                    </a:cubicBezTo>
                    <a:cubicBezTo>
                      <a:pt x="23" y="43"/>
                      <a:pt x="23" y="43"/>
                      <a:pt x="23" y="43"/>
                    </a:cubicBezTo>
                    <a:cubicBezTo>
                      <a:pt x="24" y="43"/>
                      <a:pt x="24" y="43"/>
                      <a:pt x="24" y="43"/>
                    </a:cubicBezTo>
                    <a:cubicBezTo>
                      <a:pt x="28" y="43"/>
                      <a:pt x="28" y="43"/>
                      <a:pt x="28" y="43"/>
                    </a:cubicBezTo>
                    <a:cubicBezTo>
                      <a:pt x="28" y="107"/>
                      <a:pt x="80" y="159"/>
                      <a:pt x="144" y="159"/>
                    </a:cubicBezTo>
                    <a:cubicBezTo>
                      <a:pt x="181" y="159"/>
                      <a:pt x="214" y="142"/>
                      <a:pt x="236" y="115"/>
                    </a:cubicBezTo>
                    <a:cubicBezTo>
                      <a:pt x="226" y="105"/>
                      <a:pt x="226" y="105"/>
                      <a:pt x="226" y="105"/>
                    </a:cubicBezTo>
                    <a:lnTo>
                      <a:pt x="21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2" name="Freeform 102"/>
              <p:cNvSpPr/>
              <p:nvPr/>
            </p:nvSpPr>
            <p:spPr bwMode="auto">
              <a:xfrm>
                <a:off x="3538110" y="4100887"/>
                <a:ext cx="144463" cy="98425"/>
              </a:xfrm>
              <a:custGeom>
                <a:gdLst>
                  <a:gd name="T0" fmla="*/ 218 w 236"/>
                  <a:gd name="T1" fmla="*/ 117 h 161"/>
                  <a:gd name="T2" fmla="*/ 218 w 236"/>
                  <a:gd name="T3" fmla="*/ 117 h 161"/>
                  <a:gd name="T4" fmla="*/ 209 w 236"/>
                  <a:gd name="T5" fmla="*/ 117 h 161"/>
                  <a:gd name="T6" fmla="*/ 209 w 236"/>
                  <a:gd name="T7" fmla="*/ 117 h 161"/>
                  <a:gd name="T8" fmla="*/ 209 w 236"/>
                  <a:gd name="T9" fmla="*/ 117 h 161"/>
                  <a:gd name="T10" fmla="*/ 92 w 236"/>
                  <a:gd name="T11" fmla="*/ 0 h 161"/>
                  <a:gd name="T12" fmla="*/ 0 w 236"/>
                  <a:gd name="T13" fmla="*/ 45 h 161"/>
                  <a:gd name="T14" fmla="*/ 10 w 236"/>
                  <a:gd name="T15" fmla="*/ 55 h 161"/>
                  <a:gd name="T16" fmla="*/ 23 w 236"/>
                  <a:gd name="T17" fmla="*/ 68 h 161"/>
                  <a:gd name="T18" fmla="*/ 92 w 236"/>
                  <a:gd name="T19" fmla="*/ 33 h 161"/>
                  <a:gd name="T20" fmla="*/ 176 w 236"/>
                  <a:gd name="T21" fmla="*/ 117 h 161"/>
                  <a:gd name="T22" fmla="*/ 176 w 236"/>
                  <a:gd name="T23" fmla="*/ 117 h 161"/>
                  <a:gd name="T24" fmla="*/ 176 w 236"/>
                  <a:gd name="T25" fmla="*/ 117 h 161"/>
                  <a:gd name="T26" fmla="*/ 166 w 236"/>
                  <a:gd name="T27" fmla="*/ 117 h 161"/>
                  <a:gd name="T28" fmla="*/ 166 w 236"/>
                  <a:gd name="T29" fmla="*/ 117 h 161"/>
                  <a:gd name="T30" fmla="*/ 149 w 236"/>
                  <a:gd name="T31" fmla="*/ 117 h 161"/>
                  <a:gd name="T32" fmla="*/ 192 w 236"/>
                  <a:gd name="T33" fmla="*/ 161 h 161"/>
                  <a:gd name="T34" fmla="*/ 236 w 236"/>
                  <a:gd name="T35" fmla="*/ 117 h 161"/>
                  <a:gd name="T36" fmla="*/ 218 w 236"/>
                  <a:gd name="T37" fmla="*/ 117 h 1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161">
                    <a:moveTo>
                      <a:pt x="218" y="117"/>
                    </a:moveTo>
                    <a:cubicBezTo>
                      <a:pt x="218" y="117"/>
                      <a:pt x="218" y="117"/>
                      <a:pt x="218" y="117"/>
                    </a:cubicBezTo>
                    <a:cubicBezTo>
                      <a:pt x="209" y="117"/>
                      <a:pt x="209" y="117"/>
                      <a:pt x="209" y="117"/>
                    </a:cubicBezTo>
                    <a:cubicBezTo>
                      <a:pt x="209" y="117"/>
                      <a:pt x="209" y="117"/>
                      <a:pt x="209" y="117"/>
                    </a:cubicBezTo>
                    <a:cubicBezTo>
                      <a:pt x="209" y="117"/>
                      <a:pt x="209" y="117"/>
                      <a:pt x="209" y="117"/>
                    </a:cubicBezTo>
                    <a:cubicBezTo>
                      <a:pt x="209" y="52"/>
                      <a:pt x="157" y="0"/>
                      <a:pt x="92" y="0"/>
                    </a:cubicBezTo>
                    <a:cubicBezTo>
                      <a:pt x="55" y="0"/>
                      <a:pt x="22" y="18"/>
                      <a:pt x="0" y="45"/>
                    </a:cubicBezTo>
                    <a:cubicBezTo>
                      <a:pt x="10" y="55"/>
                      <a:pt x="10" y="55"/>
                      <a:pt x="10" y="55"/>
                    </a:cubicBezTo>
                    <a:cubicBezTo>
                      <a:pt x="23" y="68"/>
                      <a:pt x="23" y="68"/>
                      <a:pt x="23" y="68"/>
                    </a:cubicBezTo>
                    <a:cubicBezTo>
                      <a:pt x="39" y="47"/>
                      <a:pt x="64" y="33"/>
                      <a:pt x="92" y="33"/>
                    </a:cubicBezTo>
                    <a:cubicBezTo>
                      <a:pt x="139" y="33"/>
                      <a:pt x="176" y="70"/>
                      <a:pt x="176" y="117"/>
                    </a:cubicBezTo>
                    <a:cubicBezTo>
                      <a:pt x="176" y="117"/>
                      <a:pt x="176" y="117"/>
                      <a:pt x="176" y="117"/>
                    </a:cubicBezTo>
                    <a:cubicBezTo>
                      <a:pt x="176" y="117"/>
                      <a:pt x="176" y="117"/>
                      <a:pt x="176" y="117"/>
                    </a:cubicBezTo>
                    <a:cubicBezTo>
                      <a:pt x="166" y="117"/>
                      <a:pt x="166" y="117"/>
                      <a:pt x="166" y="117"/>
                    </a:cubicBezTo>
                    <a:cubicBezTo>
                      <a:pt x="166" y="117"/>
                      <a:pt x="166" y="117"/>
                      <a:pt x="166" y="117"/>
                    </a:cubicBezTo>
                    <a:cubicBezTo>
                      <a:pt x="149" y="117"/>
                      <a:pt x="149" y="117"/>
                      <a:pt x="149" y="117"/>
                    </a:cubicBezTo>
                    <a:cubicBezTo>
                      <a:pt x="192" y="161"/>
                      <a:pt x="192" y="161"/>
                      <a:pt x="192" y="161"/>
                    </a:cubicBezTo>
                    <a:cubicBezTo>
                      <a:pt x="236" y="117"/>
                      <a:pt x="236" y="117"/>
                      <a:pt x="236" y="117"/>
                    </a:cubicBezTo>
                    <a:lnTo>
                      <a:pt x="218"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sp>
        <p:nvSpPr>
          <p:cNvPr id="42" name="TextBox 41"/>
          <p:cNvSpPr txBox="1"/>
          <p:nvPr/>
        </p:nvSpPr>
        <p:spPr>
          <a:xfrm>
            <a:off x="1646679" y="1176595"/>
            <a:ext cx="675075" cy="369332"/>
          </a:xfrm>
          <a:prstGeom prst="rect">
            <a:avLst/>
          </a:prstGeom>
          <a:noFill/>
        </p:spPr>
        <p:txBody>
          <a:bodyPr wrap="square" rtlCol="0">
            <a:spAutoFit/>
          </a:bodyPr>
          <a:lstStyle/>
          <a:p>
            <a:pPr algn="ctr"/>
            <a:r>
              <a:rPr lang="en-US" altLang="zh-CN">
                <a:solidFill>
                  <a:prstClr val="white"/>
                </a:solidFill>
                <a:latin typeface="Agency FB" pitchFamily="34" charset="0"/>
                <a:ea typeface="微软雅黑 Light" panose="020b0502040204020203" pitchFamily="34" charset="-122"/>
                <a:cs typeface="+mn-ea"/>
              </a:rPr>
              <a:t>98%</a:t>
            </a:r>
            <a:endParaRPr lang="zh-CN" altLang="en-US">
              <a:solidFill>
                <a:prstClr val="white"/>
              </a:solidFill>
              <a:latin typeface="Agency FB" pitchFamily="34" charset="0"/>
              <a:ea typeface="微软雅黑 Light" panose="020b0502040204020203" pitchFamily="34" charset="-122"/>
              <a:cs typeface="+mn-ea"/>
            </a:endParaRPr>
          </a:p>
        </p:txBody>
      </p:sp>
      <p:cxnSp>
        <p:nvCxnSpPr>
          <p:cNvPr id="44" name="形状 43"/>
          <p:cNvCxnSpPr>
            <a:stCxn id="42" idx="3"/>
            <a:endCxn id="15" idx="0"/>
          </p:cNvCxnSpPr>
          <p:nvPr/>
        </p:nvCxnSpPr>
        <p:spPr>
          <a:xfrm>
            <a:off x="2321754" y="1361261"/>
            <a:ext cx="176144" cy="757107"/>
          </a:xfrm>
          <a:prstGeom prst="bentConnector2">
            <a:avLst/>
          </a:prstGeom>
          <a:ln w="127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22315" y="1176595"/>
            <a:ext cx="675075" cy="369332"/>
          </a:xfrm>
          <a:prstGeom prst="rect">
            <a:avLst/>
          </a:prstGeom>
          <a:noFill/>
        </p:spPr>
        <p:txBody>
          <a:bodyPr wrap="square" rtlCol="0">
            <a:spAutoFit/>
          </a:bodyPr>
          <a:lstStyle/>
          <a:p>
            <a:pPr algn="ctr"/>
            <a:r>
              <a:rPr lang="en-US" altLang="zh-CN">
                <a:solidFill>
                  <a:prstClr val="white"/>
                </a:solidFill>
                <a:latin typeface="Agency FB" pitchFamily="34" charset="0"/>
                <a:ea typeface="微软雅黑 Light" panose="020b0502040204020203" pitchFamily="34" charset="-122"/>
                <a:cs typeface="+mn-ea"/>
              </a:rPr>
              <a:t>75%</a:t>
            </a:r>
            <a:endParaRPr lang="zh-CN" altLang="en-US">
              <a:solidFill>
                <a:prstClr val="white"/>
              </a:solidFill>
              <a:latin typeface="Agency FB" pitchFamily="34" charset="0"/>
              <a:ea typeface="微软雅黑 Light" panose="020b0502040204020203" pitchFamily="34" charset="-122"/>
              <a:cs typeface="+mn-ea"/>
            </a:endParaRPr>
          </a:p>
        </p:txBody>
      </p:sp>
      <p:cxnSp>
        <p:nvCxnSpPr>
          <p:cNvPr id="48" name="直接连接符 47"/>
          <p:cNvCxnSpPr>
            <a:stCxn id="46" idx="2"/>
            <a:endCxn id="11" idx="0"/>
          </p:cNvCxnSpPr>
          <p:nvPr/>
        </p:nvCxnSpPr>
        <p:spPr>
          <a:xfrm>
            <a:off x="3459853" y="1545927"/>
            <a:ext cx="1302" cy="572441"/>
          </a:xfrm>
          <a:prstGeom prst="line">
            <a:avLst/>
          </a:prstGeom>
          <a:ln w="127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086474" y="1176595"/>
            <a:ext cx="675075" cy="369332"/>
          </a:xfrm>
          <a:prstGeom prst="rect">
            <a:avLst/>
          </a:prstGeom>
          <a:noFill/>
        </p:spPr>
        <p:txBody>
          <a:bodyPr wrap="square" rtlCol="0">
            <a:spAutoFit/>
          </a:bodyPr>
          <a:lstStyle/>
          <a:p>
            <a:pPr algn="ctr"/>
            <a:r>
              <a:rPr lang="en-US" altLang="zh-CN">
                <a:solidFill>
                  <a:prstClr val="white"/>
                </a:solidFill>
                <a:latin typeface="Agency FB" pitchFamily="34" charset="0"/>
                <a:ea typeface="微软雅黑 Light" panose="020b0502040204020203" pitchFamily="34" charset="-122"/>
                <a:cs typeface="+mn-ea"/>
              </a:rPr>
              <a:t>47%</a:t>
            </a:r>
            <a:endParaRPr lang="zh-CN" altLang="en-US">
              <a:solidFill>
                <a:prstClr val="white"/>
              </a:solidFill>
              <a:latin typeface="Agency FB" pitchFamily="34" charset="0"/>
              <a:ea typeface="微软雅黑 Light" panose="020b0502040204020203" pitchFamily="34" charset="-122"/>
              <a:cs typeface="+mn-ea"/>
            </a:endParaRPr>
          </a:p>
        </p:txBody>
      </p:sp>
      <p:cxnSp>
        <p:nvCxnSpPr>
          <p:cNvPr id="53" name="直接连接符 52"/>
          <p:cNvCxnSpPr>
            <a:stCxn id="51" idx="2"/>
            <a:endCxn id="18" idx="0"/>
          </p:cNvCxnSpPr>
          <p:nvPr/>
        </p:nvCxnSpPr>
        <p:spPr>
          <a:xfrm>
            <a:off x="4424012" y="1545927"/>
            <a:ext cx="1276" cy="571792"/>
          </a:xfrm>
          <a:prstGeom prst="line">
            <a:avLst/>
          </a:prstGeom>
          <a:ln w="127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562114" y="1176595"/>
            <a:ext cx="675075" cy="369332"/>
          </a:xfrm>
          <a:prstGeom prst="rect">
            <a:avLst/>
          </a:prstGeom>
          <a:noFill/>
        </p:spPr>
        <p:txBody>
          <a:bodyPr wrap="square" rtlCol="0">
            <a:spAutoFit/>
          </a:bodyPr>
          <a:lstStyle/>
          <a:p>
            <a:pPr algn="ctr"/>
            <a:r>
              <a:rPr lang="en-US" altLang="zh-CN">
                <a:solidFill>
                  <a:prstClr val="white"/>
                </a:solidFill>
                <a:latin typeface="Agency FB" pitchFamily="34" charset="0"/>
                <a:ea typeface="微软雅黑 Light" panose="020b0502040204020203" pitchFamily="34" charset="-122"/>
                <a:cs typeface="+mn-ea"/>
              </a:rPr>
              <a:t>16%</a:t>
            </a:r>
            <a:endParaRPr lang="zh-CN" altLang="en-US">
              <a:solidFill>
                <a:prstClr val="white"/>
              </a:solidFill>
              <a:latin typeface="Agency FB" pitchFamily="34" charset="0"/>
              <a:ea typeface="微软雅黑 Light" panose="020b0502040204020203" pitchFamily="34" charset="-122"/>
              <a:cs typeface="+mn-ea"/>
            </a:endParaRPr>
          </a:p>
        </p:txBody>
      </p:sp>
      <p:cxnSp>
        <p:nvCxnSpPr>
          <p:cNvPr id="57" name="形状 56"/>
          <p:cNvCxnSpPr>
            <a:stCxn id="55" idx="1"/>
            <a:endCxn id="2" idx="0"/>
          </p:cNvCxnSpPr>
          <p:nvPr/>
        </p:nvCxnSpPr>
        <p:spPr>
          <a:xfrm rot="10800000" flipV="1">
            <a:off x="5388080" y="1361260"/>
            <a:ext cx="174035" cy="757107"/>
          </a:xfrm>
          <a:prstGeom prst="bentConnector2">
            <a:avLst/>
          </a:prstGeom>
          <a:ln w="127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45" name="直接连接符 44"/>
          <p:cNvCxnSpPr>
            <a:endCxn id="43"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3" idx="2"/>
            <a:endCxn id="43"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3"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678977"/>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45"/>
                                        </p:tgtEl>
                                        <p:attrNameLst>
                                          <p:attrName>style.visibility</p:attrName>
                                        </p:attrNameLst>
                                      </p:cBhvr>
                                      <p:to>
                                        <p:strVal val="visible"/>
                                      </p:to>
                                    </p:set>
                                    <p:animEffect transition="in" filter="wipe(left)">
                                      <p:cBhvr>
                                        <p:cTn id="7" dur="200"/>
                                        <p:tgtEl>
                                          <p:spTgt spid="45"/>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47"/>
                                        </p:tgtEl>
                                        <p:attrNameLst>
                                          <p:attrName>style.visibility</p:attrName>
                                        </p:attrNameLst>
                                      </p:cBhvr>
                                      <p:to>
                                        <p:strVal val="visible"/>
                                      </p:to>
                                    </p:set>
                                    <p:animEffect transition="in" filter="wipe(down)">
                                      <p:cBhvr>
                                        <p:cTn id="11" dur="200"/>
                                        <p:tgtEl>
                                          <p:spTgt spid="47"/>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49"/>
                                        </p:tgtEl>
                                        <p:attrNameLst>
                                          <p:attrName>style.visibility</p:attrName>
                                        </p:attrNameLst>
                                      </p:cBhvr>
                                      <p:to>
                                        <p:strVal val="visible"/>
                                      </p:to>
                                    </p:set>
                                    <p:animEffect transition="in" filter="wipe(left)">
                                      <p:cBhvr>
                                        <p:cTn id="15" dur="200"/>
                                        <p:tgtEl>
                                          <p:spTgt spid="49"/>
                                        </p:tgtEl>
                                      </p:cBhvr>
                                    </p:animEffect>
                                  </p:childTnLst>
                                </p:cTn>
                              </p:par>
                            </p:childTnLst>
                          </p:cTn>
                        </p:par>
                        <p:par>
                          <p:cTn id="16" fill="hold" nodeType="withGroup">
                            <p:stCondLst>
                              <p:cond delay="600"/>
                            </p:stCondLst>
                            <p:childTnLst>
                              <p:par>
                                <p:cTn id="17" presetID="10" presetClass="entr" presetSubtype="0" fill="hold" grpId="5" nodeType="afterEffec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childTnLst>
                                </p:cTn>
                              </p:par>
                            </p:childTnLst>
                          </p:cTn>
                        </p:par>
                        <p:par>
                          <p:cTn id="20" fill="hold" nodeType="withGroup">
                            <p:stCondLst>
                              <p:cond delay="1600"/>
                            </p:stCondLst>
                            <p:childTnLst>
                              <p:par>
                                <p:cTn id="21" presetID="16" presetClass="entr" presetSubtype="37" fill="hold" nodeType="afterEffect">
                                  <p:childTnLst>
                                    <p:set>
                                      <p:cBhvr>
                                        <p:cTn id="22" dur="1" fill="hold">
                                          <p:stCondLst>
                                            <p:cond delay="0"/>
                                          </p:stCondLst>
                                        </p:cTn>
                                        <p:tgtEl>
                                          <p:spTgt spid="34"/>
                                        </p:tgtEl>
                                        <p:attrNameLst>
                                          <p:attrName>style.visibility</p:attrName>
                                        </p:attrNameLst>
                                      </p:cBhvr>
                                      <p:to>
                                        <p:strVal val="visible"/>
                                      </p:to>
                                    </p:set>
                                    <p:animEffect transition="in" filter="barn(outVertical)">
                                      <p:cBhvr>
                                        <p:cTn id="23" dur="500"/>
                                        <p:tgtEl>
                                          <p:spTgt spid="34"/>
                                        </p:tgtEl>
                                      </p:cBhvr>
                                    </p:animEffect>
                                  </p:childTnLst>
                                </p:cTn>
                              </p:par>
                            </p:childTnLst>
                          </p:cTn>
                        </p:par>
                        <p:par>
                          <p:cTn id="24" fill="hold" nodeType="withGroup">
                            <p:stCondLst>
                              <p:cond delay="2100"/>
                            </p:stCondLst>
                            <p:childTnLst>
                              <p:par>
                                <p:cTn id="25" presetID="22" presetClass="entr" presetSubtype="4" fill="hold" nodeType="afterEffec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nodeType="withGroup">
                            <p:stCondLst>
                              <p:cond delay="2600"/>
                            </p:stCondLst>
                            <p:childTnLst>
                              <p:par>
                                <p:cTn id="29" presetID="22" presetClass="entr" presetSubtype="1" fill="hold" grpId="1" nodeType="afterEffect">
                                  <p:childTnLst>
                                    <p:set>
                                      <p:cBhvr>
                                        <p:cTn id="30" dur="1" fill="hold">
                                          <p:stCondLst>
                                            <p:cond delay="0"/>
                                          </p:stCondLst>
                                        </p:cTn>
                                        <p:tgtEl>
                                          <p:spTgt spid="42"/>
                                        </p:tgtEl>
                                        <p:attrNameLst>
                                          <p:attrName>style.visibility</p:attrName>
                                        </p:attrNameLst>
                                      </p:cBhvr>
                                      <p:to>
                                        <p:strVal val="visible"/>
                                      </p:to>
                                    </p:set>
                                    <p:animEffect transition="in" filter="wipe(up)">
                                      <p:cBhvr>
                                        <p:cTn id="31" dur="500"/>
                                        <p:tgtEl>
                                          <p:spTgt spid="42"/>
                                        </p:tgtEl>
                                      </p:cBhvr>
                                    </p:animEffect>
                                  </p:childTnLst>
                                </p:cTn>
                              </p:par>
                              <p:par>
                                <p:cTn id="32" presetID="22" presetClass="entr" presetSubtype="1" fill="hold" nodeType="withEffect">
                                  <p:childTnLst>
                                    <p:set>
                                      <p:cBhvr>
                                        <p:cTn id="33" dur="1" fill="hold">
                                          <p:stCondLst>
                                            <p:cond delay="0"/>
                                          </p:stCondLst>
                                        </p:cTn>
                                        <p:tgtEl>
                                          <p:spTgt spid="44"/>
                                        </p:tgtEl>
                                        <p:attrNameLst>
                                          <p:attrName>style.visibility</p:attrName>
                                        </p:attrNameLst>
                                      </p:cBhvr>
                                      <p:to>
                                        <p:strVal val="visible"/>
                                      </p:to>
                                    </p:set>
                                    <p:animEffect transition="in" filter="wipe(up)">
                                      <p:cBhvr>
                                        <p:cTn id="34" dur="500"/>
                                        <p:tgtEl>
                                          <p:spTgt spid="44"/>
                                        </p:tgtEl>
                                      </p:cBhvr>
                                    </p:animEffect>
                                  </p:childTnLst>
                                </p:cTn>
                              </p:par>
                            </p:childTnLst>
                          </p:cTn>
                        </p:par>
                        <p:par>
                          <p:cTn id="35" fill="hold" nodeType="withGroup">
                            <p:stCondLst>
                              <p:cond delay="3350"/>
                            </p:stCondLst>
                            <p:childTnLst>
                              <p:par>
                                <p:cTn id="36" presetID="22" presetClass="entr" presetSubtype="4" fill="hold" nodeType="afterEffec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par>
                          <p:cTn id="39" fill="hold" nodeType="withGroup">
                            <p:stCondLst>
                              <p:cond delay="3850"/>
                            </p:stCondLst>
                            <p:childTnLst>
                              <p:par>
                                <p:cTn id="40" presetID="22" presetClass="entr" presetSubtype="1" fill="hold" grpId="2" nodeType="afterEffect">
                                  <p:childTnLst>
                                    <p:set>
                                      <p:cBhvr>
                                        <p:cTn id="41" dur="1" fill="hold">
                                          <p:stCondLst>
                                            <p:cond delay="0"/>
                                          </p:stCondLst>
                                        </p:cTn>
                                        <p:tgtEl>
                                          <p:spTgt spid="46"/>
                                        </p:tgtEl>
                                        <p:attrNameLst>
                                          <p:attrName>style.visibility</p:attrName>
                                        </p:attrNameLst>
                                      </p:cBhvr>
                                      <p:to>
                                        <p:strVal val="visible"/>
                                      </p:to>
                                    </p:set>
                                    <p:animEffect transition="in" filter="wipe(up)">
                                      <p:cBhvr>
                                        <p:cTn id="42" dur="500"/>
                                        <p:tgtEl>
                                          <p:spTgt spid="46"/>
                                        </p:tgtEl>
                                      </p:cBhvr>
                                    </p:animEffect>
                                  </p:childTnLst>
                                </p:cTn>
                              </p:par>
                              <p:par>
                                <p:cTn id="43" presetID="22" presetClass="entr" presetSubtype="1" fill="hold" nodeType="withEffect">
                                  <p:childTnLst>
                                    <p:set>
                                      <p:cBhvr>
                                        <p:cTn id="44" dur="1" fill="hold">
                                          <p:stCondLst>
                                            <p:cond delay="0"/>
                                          </p:stCondLst>
                                        </p:cTn>
                                        <p:tgtEl>
                                          <p:spTgt spid="48"/>
                                        </p:tgtEl>
                                        <p:attrNameLst>
                                          <p:attrName>style.visibility</p:attrName>
                                        </p:attrNameLst>
                                      </p:cBhvr>
                                      <p:to>
                                        <p:strVal val="visible"/>
                                      </p:to>
                                    </p:set>
                                    <p:animEffect transition="in" filter="wipe(up)">
                                      <p:cBhvr>
                                        <p:cTn id="45" dur="500"/>
                                        <p:tgtEl>
                                          <p:spTgt spid="48"/>
                                        </p:tgtEl>
                                      </p:cBhvr>
                                    </p:animEffect>
                                  </p:childTnLst>
                                </p:cTn>
                              </p:par>
                            </p:childTnLst>
                          </p:cTn>
                        </p:par>
                        <p:par>
                          <p:cTn id="46" fill="hold" nodeType="withGroup">
                            <p:stCondLst>
                              <p:cond delay="4600"/>
                            </p:stCondLst>
                            <p:childTnLst>
                              <p:par>
                                <p:cTn id="47" presetID="22" presetClass="entr" presetSubtype="4" fill="hold" nodeType="afterEffec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par>
                          <p:cTn id="50" fill="hold" nodeType="withGroup">
                            <p:stCondLst>
                              <p:cond delay="5100"/>
                            </p:stCondLst>
                            <p:childTnLst>
                              <p:par>
                                <p:cTn id="51" presetID="22" presetClass="entr" presetSubtype="1" fill="hold" grpId="3" nodeType="afterEffect">
                                  <p:childTnLst>
                                    <p:set>
                                      <p:cBhvr>
                                        <p:cTn id="52" dur="1" fill="hold">
                                          <p:stCondLst>
                                            <p:cond delay="0"/>
                                          </p:stCondLst>
                                        </p:cTn>
                                        <p:tgtEl>
                                          <p:spTgt spid="51"/>
                                        </p:tgtEl>
                                        <p:attrNameLst>
                                          <p:attrName>style.visibility</p:attrName>
                                        </p:attrNameLst>
                                      </p:cBhvr>
                                      <p:to>
                                        <p:strVal val="visible"/>
                                      </p:to>
                                    </p:set>
                                    <p:animEffect transition="in" filter="wipe(up)">
                                      <p:cBhvr>
                                        <p:cTn id="53" dur="500"/>
                                        <p:tgtEl>
                                          <p:spTgt spid="51"/>
                                        </p:tgtEl>
                                      </p:cBhvr>
                                    </p:animEffect>
                                  </p:childTnLst>
                                </p:cTn>
                              </p:par>
                              <p:par>
                                <p:cTn id="54" presetID="22" presetClass="entr" presetSubtype="1" fill="hold" nodeType="withEffect">
                                  <p:childTnLst>
                                    <p:set>
                                      <p:cBhvr>
                                        <p:cTn id="55" dur="1" fill="hold">
                                          <p:stCondLst>
                                            <p:cond delay="0"/>
                                          </p:stCondLst>
                                        </p:cTn>
                                        <p:tgtEl>
                                          <p:spTgt spid="53"/>
                                        </p:tgtEl>
                                        <p:attrNameLst>
                                          <p:attrName>style.visibility</p:attrName>
                                        </p:attrNameLst>
                                      </p:cBhvr>
                                      <p:to>
                                        <p:strVal val="visible"/>
                                      </p:to>
                                    </p:set>
                                    <p:animEffect transition="in" filter="wipe(up)">
                                      <p:cBhvr>
                                        <p:cTn id="56" dur="500"/>
                                        <p:tgtEl>
                                          <p:spTgt spid="53"/>
                                        </p:tgtEl>
                                      </p:cBhvr>
                                    </p:animEffect>
                                  </p:childTnLst>
                                </p:cTn>
                              </p:par>
                            </p:childTnLst>
                          </p:cTn>
                        </p:par>
                        <p:par>
                          <p:cTn id="57" fill="hold" nodeType="withGroup">
                            <p:stCondLst>
                              <p:cond delay="5850"/>
                            </p:stCondLst>
                            <p:childTnLst>
                              <p:par>
                                <p:cTn id="58" presetID="22" presetClass="entr" presetSubtype="4" fill="hold" nodeType="afterEffec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par>
                          <p:cTn id="61" fill="hold" nodeType="withGroup">
                            <p:stCondLst>
                              <p:cond delay="6350"/>
                            </p:stCondLst>
                            <p:childTnLst>
                              <p:par>
                                <p:cTn id="62" presetID="22" presetClass="entr" presetSubtype="4" fill="hold" grpId="4" nodeType="afterEffect">
                                  <p:childTnLst>
                                    <p:set>
                                      <p:cBhvr>
                                        <p:cTn id="63" dur="1" fill="hold">
                                          <p:stCondLst>
                                            <p:cond delay="0"/>
                                          </p:stCondLst>
                                        </p:cTn>
                                        <p:tgtEl>
                                          <p:spTgt spid="55"/>
                                        </p:tgtEl>
                                        <p:attrNameLst>
                                          <p:attrName>style.visibility</p:attrName>
                                        </p:attrNameLst>
                                      </p:cBhvr>
                                      <p:to>
                                        <p:strVal val="visible"/>
                                      </p:to>
                                    </p:set>
                                    <p:animEffect transition="in" filter="wipe(down)">
                                      <p:cBhvr>
                                        <p:cTn id="64" dur="500"/>
                                        <p:tgtEl>
                                          <p:spTgt spid="55"/>
                                        </p:tgtEl>
                                      </p:cBhvr>
                                    </p:animEffect>
                                  </p:childTnLst>
                                </p:cTn>
                              </p:par>
                              <p:par>
                                <p:cTn id="65" presetID="22" presetClass="entr" presetSubtype="1" fill="hold" nodeType="withEffect">
                                  <p:childTnLst>
                                    <p:set>
                                      <p:cBhvr>
                                        <p:cTn id="66" dur="1" fill="hold">
                                          <p:stCondLst>
                                            <p:cond delay="0"/>
                                          </p:stCondLst>
                                        </p:cTn>
                                        <p:tgtEl>
                                          <p:spTgt spid="57"/>
                                        </p:tgtEl>
                                        <p:attrNameLst>
                                          <p:attrName>style.visibility</p:attrName>
                                        </p:attrNameLst>
                                      </p:cBhvr>
                                      <p:to>
                                        <p:strVal val="visible"/>
                                      </p:to>
                                    </p:set>
                                    <p:animEffect transition="in" filter="wipe(up)">
                                      <p:cBhvr>
                                        <p:cTn id="67" dur="500"/>
                                        <p:tgtEl>
                                          <p:spTgt spid="57"/>
                                        </p:tgtEl>
                                      </p:cBhvr>
                                    </p:animEffect>
                                  </p:childTnLst>
                                </p:cTn>
                              </p:par>
                            </p:childTnLst>
                          </p:cTn>
                        </p:par>
                        <p:par>
                          <p:cTn id="68" fill="hold" nodeType="withGroup">
                            <p:stCondLst>
                              <p:cond delay="7100"/>
                            </p:stCondLst>
                            <p:childTnLst>
                              <p:par>
                                <p:cTn id="69" presetID="22" presetClass="entr" presetSubtype="8" fill="hold" nodeType="afterEffec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par>
                          <p:cTn id="72" fill="hold" nodeType="withGroup">
                            <p:stCondLst>
                              <p:cond delay="7600"/>
                            </p:stCondLst>
                            <p:childTnLst>
                              <p:par>
                                <p:cTn id="73" presetID="42" presetClass="entr" presetSubtype="0" fill="hold" grpId="0" nodeType="afterEffec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anim calcmode="lin" valueType="num">
                                      <p:cBhvr>
                                        <p:cTn id="76" dur="1000" fill="hold"/>
                                        <p:tgtEl>
                                          <p:spTgt spid="35"/>
                                        </p:tgtEl>
                                        <p:attrNameLst>
                                          <p:attrName>ppt_x</p:attrName>
                                        </p:attrNameLst>
                                      </p:cBhvr>
                                      <p:tavLst>
                                        <p:tav tm="0">
                                          <p:val>
                                            <p:strVal val="#ppt_x"/>
                                          </p:val>
                                        </p:tav>
                                        <p:tav tm="100000">
                                          <p:val>
                                            <p:strVal val="#ppt_x"/>
                                          </p:val>
                                        </p:tav>
                                      </p:tavLst>
                                    </p:anim>
                                    <p:anim calcmode="lin" valueType="num">
                                      <p:cBhvr>
                                        <p:cTn id="7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1"/>
      <p:bldP spid="46" grpId="2"/>
      <p:bldP spid="51" grpId="3"/>
      <p:bldP spid="55" grpId="4"/>
      <p:bldP spid="43" grpId="5"/>
    </p:bldLs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46" name="图片 45" descr="54da4862099f06308bdd466d83a5aef6.jpg"/>
          <p:cNvPicPr/>
          <p:nvPr/>
        </p:nvPicPr>
        <p:blipFill>
          <a:blip r:embed="rId3">
            <a:grayscl/>
            <a:lum bright="-20000"/>
          </a:blip>
          <a:srcRect l="32282" r="43109"/>
          <a:stretch>
            <a:fillRect/>
          </a:stretch>
        </p:blipFill>
        <p:spPr>
          <a:xfrm>
            <a:off x="7286262" y="2571750"/>
            <a:ext cx="1621431" cy="2019600"/>
          </a:xfrm>
          <a:prstGeom prst="rect">
            <a:avLst/>
          </a:prstGeom>
        </p:spPr>
      </p:pic>
      <p:sp>
        <p:nvSpPr>
          <p:cNvPr id="29" name="矩形 28"/>
          <p:cNvSpPr/>
          <p:nvPr/>
        </p:nvSpPr>
        <p:spPr>
          <a:xfrm>
            <a:off x="7286856" y="2571752"/>
            <a:ext cx="1620837" cy="2020279"/>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1200">
              <a:solidFill>
                <a:prstClr val="white"/>
              </a:solidFill>
              <a:latin typeface="微软雅黑 Light" panose="020b0502040204020203" pitchFamily="34" charset="-122"/>
              <a:ea typeface="微软雅黑 Light" panose="020b0502040204020203" pitchFamily="34" charset="-122"/>
              <a:cs typeface="+mn-ea"/>
            </a:endParaRPr>
          </a:p>
          <a:p>
            <a:pPr algn="ctr">
              <a:lnSpc>
                <a:spcPct val="150000"/>
              </a:lnSpc>
            </a:pPr>
            <a:endParaRPr lang="en-US" altLang="zh-CN" sz="1200">
              <a:solidFill>
                <a:prstClr val="white"/>
              </a:solidFill>
              <a:latin typeface="微软雅黑 Light" panose="020b0502040204020203" pitchFamily="34" charset="-122"/>
              <a:ea typeface="微软雅黑 Light" panose="020b0502040204020203" pitchFamily="34" charset="-122"/>
              <a:cs typeface="+mn-ea"/>
            </a:endParaRPr>
          </a:p>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27" name="矩形 26"/>
          <p:cNvSpPr/>
          <p:nvPr/>
        </p:nvSpPr>
        <p:spPr>
          <a:xfrm>
            <a:off x="3492504" y="1085850"/>
            <a:ext cx="5415189" cy="1471386"/>
          </a:xfrm>
          <a:prstGeom prst="rect">
            <a:avLst/>
          </a:prstGeom>
          <a:solidFill>
            <a:srgbClr val="8CD7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aphicFrame>
        <p:nvGraphicFramePr>
          <p:cNvPr id="30" name="图表 29"/>
          <p:cNvGraphicFramePr/>
          <p:nvPr>
            <p:extLst>
              <p:ext uri="{D42A27DB-BD31-4B8C-83A1-F6EECF244321}">
                <p14:modId xmlns:p14="http://schemas.microsoft.com/office/powerpoint/2010/main" val="2629303895"/>
              </p:ext>
            </p:extLst>
          </p:nvPr>
        </p:nvGraphicFramePr>
        <p:xfrm>
          <a:off x="3492501" y="1086584"/>
          <a:ext cx="5400675" cy="1485165"/>
        </p:xfrm>
        <a:graphic>
          <a:graphicData uri="http://schemas.openxmlformats.org/drawingml/2006/chart">
            <c:chart xmlns:c="http://schemas.openxmlformats.org/drawingml/2006/chart" r:id="rId4"/>
          </a:graphicData>
        </a:graphic>
      </p:graphicFrame>
      <p:sp>
        <p:nvSpPr>
          <p:cNvPr id="28" name="矩形 27"/>
          <p:cNvSpPr/>
          <p:nvPr/>
        </p:nvSpPr>
        <p:spPr>
          <a:xfrm>
            <a:off x="3492500" y="2577122"/>
            <a:ext cx="3779838" cy="2020279"/>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a:solidFill>
                  <a:prstClr val="white"/>
                </a:solidFill>
                <a:latin typeface="BankGothic Md BT" pitchFamily="34" charset="0"/>
                <a:ea typeface="微软雅黑 Light" panose="020b0502040204020203" pitchFamily="34" charset="-122"/>
                <a:cs typeface="+mn-ea"/>
              </a:rPr>
              <a:t>输入你的标题</a:t>
            </a:r>
            <a:endParaRPr lang="en-US" altLang="zh-CN" sz="1600">
              <a:solidFill>
                <a:prstClr val="white"/>
              </a:solidFill>
              <a:latin typeface="BankGothic Md BT" pitchFamily="34" charset="0"/>
              <a:ea typeface="微软雅黑 Light" panose="020b0502040204020203" pitchFamily="34" charset="-122"/>
              <a:cs typeface="+mn-ea"/>
            </a:endParaRPr>
          </a:p>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grpSp>
        <p:nvGrpSpPr>
          <p:cNvPr id="39" name="组合 38"/>
          <p:cNvGrpSpPr/>
          <p:nvPr/>
        </p:nvGrpSpPr>
        <p:grpSpPr>
          <a:xfrm>
            <a:off x="3581890" y="1176597"/>
            <a:ext cx="638968" cy="495055"/>
            <a:chOff x="4418014" y="3532188"/>
            <a:chExt cx="176213" cy="136525"/>
          </a:xfrm>
          <a:solidFill>
            <a:schemeClr val="bg1"/>
          </a:solidFill>
        </p:grpSpPr>
        <p:sp>
          <p:nvSpPr>
            <p:cNvPr id="35" name="Freeform 177"/>
            <p:cNvSpPr/>
            <p:nvPr/>
          </p:nvSpPr>
          <p:spPr bwMode="auto">
            <a:xfrm>
              <a:off x="4468814" y="3609976"/>
              <a:ext cx="76200" cy="31750"/>
            </a:xfrm>
            <a:custGeom>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cxnLst>
                <a:cxn ang="0">
                  <a:pos x="T0" y="T1"/>
                </a:cxn>
                <a:cxn ang="0">
                  <a:pos x="T2" y="T3"/>
                </a:cxn>
                <a:cxn ang="0">
                  <a:pos x="T4" y="T5"/>
                </a:cxn>
                <a:cxn ang="0">
                  <a:pos x="T6" y="T7"/>
                </a:cxn>
                <a:cxn ang="0">
                  <a:pos x="T8" y="T9"/>
                </a:cxn>
                <a:cxn ang="0">
                  <a:pos x="T10" y="T11"/>
                </a:cxn>
                <a:cxn ang="0">
                  <a:pos x="T12" y="T13"/>
                </a:cxn>
              </a:cxnLst>
              <a:rect l="0" t="0" r="r" b="b"/>
              <a:pathLst>
                <a:path w="123" h="52">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6" name="Freeform 178"/>
            <p:cNvSpPr/>
            <p:nvPr/>
          </p:nvSpPr>
          <p:spPr bwMode="auto">
            <a:xfrm>
              <a:off x="4443414" y="3571876"/>
              <a:ext cx="125413" cy="46038"/>
            </a:xfrm>
            <a:custGeom>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7" name="Freeform 179"/>
            <p:cNvSpPr/>
            <p:nvPr/>
          </p:nvSpPr>
          <p:spPr bwMode="auto">
            <a:xfrm>
              <a:off x="4418014" y="3532188"/>
              <a:ext cx="176213" cy="60325"/>
            </a:xfrm>
            <a:custGeom>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8" name="Freeform 180"/>
            <p:cNvSpPr/>
            <p:nvPr/>
          </p:nvSpPr>
          <p:spPr bwMode="auto">
            <a:xfrm>
              <a:off x="4494214" y="3649663"/>
              <a:ext cx="25400" cy="19050"/>
            </a:xfrm>
            <a:custGeom>
              <a:gdLst>
                <a:gd name="T0" fmla="*/ 0 w 41"/>
                <a:gd name="T1" fmla="*/ 12 h 32"/>
                <a:gd name="T2" fmla="*/ 20 w 41"/>
                <a:gd name="T3" fmla="*/ 32 h 32"/>
                <a:gd name="T4" fmla="*/ 41 w 41"/>
                <a:gd name="T5" fmla="*/ 12 h 32"/>
                <a:gd name="T6" fmla="*/ 0 w 41"/>
                <a:gd name="T7" fmla="*/ 12 h 32"/>
              </a:gd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45" name="组合 44"/>
          <p:cNvGrpSpPr/>
          <p:nvPr/>
        </p:nvGrpSpPr>
        <p:grpSpPr>
          <a:xfrm>
            <a:off x="7459733" y="2830167"/>
            <a:ext cx="442641" cy="315035"/>
            <a:chOff x="3005139" y="5662613"/>
            <a:chExt cx="176212" cy="125413"/>
          </a:xfrm>
          <a:solidFill>
            <a:schemeClr val="bg1"/>
          </a:solidFill>
        </p:grpSpPr>
        <p:sp>
          <p:nvSpPr>
            <p:cNvPr id="40" name="Rectangle 143"/>
            <p:cNvSpPr>
              <a:spLocks noChangeArrowheads="1"/>
            </p:cNvSpPr>
            <p:nvPr/>
          </p:nvSpPr>
          <p:spPr bwMode="auto">
            <a:xfrm>
              <a:off x="3005139" y="5762626"/>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1" name="Rectangle 144"/>
            <p:cNvSpPr>
              <a:spLocks noChangeArrowheads="1"/>
            </p:cNvSpPr>
            <p:nvPr/>
          </p:nvSpPr>
          <p:spPr bwMode="auto">
            <a:xfrm>
              <a:off x="3043239" y="5737226"/>
              <a:ext cx="2540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2" name="Rectangle 145"/>
            <p:cNvSpPr>
              <a:spLocks noChangeArrowheads="1"/>
            </p:cNvSpPr>
            <p:nvPr/>
          </p:nvSpPr>
          <p:spPr bwMode="auto">
            <a:xfrm>
              <a:off x="3081339" y="5713413"/>
              <a:ext cx="2540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3" name="Rectangle 146"/>
            <p:cNvSpPr>
              <a:spLocks noChangeArrowheads="1"/>
            </p:cNvSpPr>
            <p:nvPr/>
          </p:nvSpPr>
          <p:spPr bwMode="auto">
            <a:xfrm>
              <a:off x="3117851" y="5688013"/>
              <a:ext cx="25400"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4" name="Rectangle 147"/>
            <p:cNvSpPr>
              <a:spLocks noChangeArrowheads="1"/>
            </p:cNvSpPr>
            <p:nvPr/>
          </p:nvSpPr>
          <p:spPr bwMode="auto">
            <a:xfrm>
              <a:off x="3155951" y="5662613"/>
              <a:ext cx="254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47" name="TextBox 46"/>
          <p:cNvSpPr txBox="1"/>
          <p:nvPr/>
        </p:nvSpPr>
        <p:spPr>
          <a:xfrm>
            <a:off x="8037385" y="2785162"/>
            <a:ext cx="810090" cy="461665"/>
          </a:xfrm>
          <a:prstGeom prst="rect">
            <a:avLst/>
          </a:prstGeom>
          <a:noFill/>
        </p:spPr>
        <p:txBody>
          <a:bodyPr wrap="square" rtlCol="0">
            <a:spAutoFit/>
          </a:bodyPr>
          <a:lstStyle/>
          <a:p>
            <a:r>
              <a:rPr lang="en-US" altLang="zh-CN" sz="2400">
                <a:solidFill>
                  <a:prstClr val="white"/>
                </a:solidFill>
                <a:latin typeface="Agency FB" pitchFamily="34" charset="0"/>
                <a:ea typeface="微软雅黑 Light" panose="020b0502040204020203" pitchFamily="34" charset="-122"/>
                <a:cs typeface="+mn-ea"/>
              </a:rPr>
              <a:t>+ 75%</a:t>
            </a:r>
            <a:endParaRPr lang="zh-CN" altLang="en-US" sz="2400">
              <a:solidFill>
                <a:prstClr val="white"/>
              </a:solidFill>
              <a:latin typeface="Agency FB" pitchFamily="34" charset="0"/>
              <a:ea typeface="微软雅黑 Light" panose="020b0502040204020203" pitchFamily="34" charset="-122"/>
              <a:cs typeface="+mn-ea"/>
            </a:endParaRPr>
          </a:p>
        </p:txBody>
      </p:sp>
      <p:cxnSp>
        <p:nvCxnSpPr>
          <p:cNvPr id="49" name="直接连接符 48"/>
          <p:cNvCxnSpPr/>
          <p:nvPr/>
        </p:nvCxnSpPr>
        <p:spPr>
          <a:xfrm>
            <a:off x="7286856" y="3201820"/>
            <a:ext cx="16208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32" name="直接连接符 31"/>
          <p:cNvCxnSpPr>
            <a:endCxn id="31"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1" idx="2"/>
            <a:endCxn id="31"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946333"/>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32"/>
                                        </p:tgtEl>
                                        <p:attrNameLst>
                                          <p:attrName>style.visibility</p:attrName>
                                        </p:attrNameLst>
                                      </p:cBhvr>
                                      <p:to>
                                        <p:strVal val="visible"/>
                                      </p:to>
                                    </p:set>
                                    <p:animEffect transition="in" filter="wipe(left)">
                                      <p:cBhvr>
                                        <p:cTn id="7" dur="200"/>
                                        <p:tgtEl>
                                          <p:spTgt spid="32"/>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33"/>
                                        </p:tgtEl>
                                        <p:attrNameLst>
                                          <p:attrName>style.visibility</p:attrName>
                                        </p:attrNameLst>
                                      </p:cBhvr>
                                      <p:to>
                                        <p:strVal val="visible"/>
                                      </p:to>
                                    </p:set>
                                    <p:animEffect transition="in" filter="wipe(down)">
                                      <p:cBhvr>
                                        <p:cTn id="11" dur="200"/>
                                        <p:tgtEl>
                                          <p:spTgt spid="33"/>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34"/>
                                        </p:tgtEl>
                                        <p:attrNameLst>
                                          <p:attrName>style.visibility</p:attrName>
                                        </p:attrNameLst>
                                      </p:cBhvr>
                                      <p:to>
                                        <p:strVal val="visible"/>
                                      </p:to>
                                    </p:set>
                                    <p:animEffect transition="in" filter="wipe(left)">
                                      <p:cBhvr>
                                        <p:cTn id="15" dur="200"/>
                                        <p:tgtEl>
                                          <p:spTgt spid="34"/>
                                        </p:tgtEl>
                                      </p:cBhvr>
                                    </p:animEffect>
                                  </p:childTnLst>
                                </p:cTn>
                              </p:par>
                            </p:childTnLst>
                          </p:cTn>
                        </p:par>
                        <p:par>
                          <p:cTn id="16" fill="hold" nodeType="withGroup">
                            <p:stCondLst>
                              <p:cond delay="600"/>
                            </p:stCondLst>
                            <p:childTnLst>
                              <p:par>
                                <p:cTn id="17" presetID="10" presetClass="entr" presetSubtype="0" fill="hold" grpId="4" nodeType="afterEffec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childTnLst>
                                </p:cTn>
                              </p:par>
                            </p:childTnLst>
                          </p:cTn>
                        </p:par>
                        <p:par>
                          <p:cTn id="20" fill="hold" nodeType="withGroup">
                            <p:stCondLst>
                              <p:cond delay="1600"/>
                            </p:stCondLst>
                            <p:childTnLst>
                              <p:par>
                                <p:cTn id="21" presetID="10" presetClass="entr" presetSubtype="0" fill="hold" nodeType="afterEffec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nodeType="withGroup">
                            <p:stCondLst>
                              <p:cond delay="2100"/>
                            </p:stCondLst>
                            <p:childTnLst>
                              <p:par>
                                <p:cTn id="25" presetID="22" presetClass="entr" presetSubtype="8" fill="hold" grpId="1" nodeType="afterEffec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par>
                                <p:cTn id="28" presetID="22" presetClass="entr" presetSubtype="8" fill="hold" grpId="0" nodeType="withEffect">
                                  <p:childTnLst>
                                    <p:set>
                                      <p:cBhvr>
                                        <p:cTn id="29" dur="1" fill="hold">
                                          <p:stCondLst>
                                            <p:cond delay="0"/>
                                          </p:stCondLst>
                                        </p:cTn>
                                        <p:tgtEl>
                                          <p:spTgt spid="30">
                                            <p:graphicEl>
                                              <a:chart bldStep="ptInSeries"/>
                                            </p:graphicEl>
                                          </p:spTgt>
                                        </p:tgtEl>
                                        <p:attrNameLst>
                                          <p:attrName>style.visibility</p:attrName>
                                        </p:attrNameLst>
                                      </p:cBhvr>
                                      <p:to>
                                        <p:strVal val="visible"/>
                                      </p:to>
                                    </p:set>
                                    <p:animEffect transition="in" filter="wipe(left)">
                                      <p:cBhvr>
                                        <p:cTn id="30" dur="500"/>
                                        <p:tgtEl>
                                          <p:spTgt spid="30">
                                            <p:graphicEl>
                                              <a:chart bldStep="ptInSeries"/>
                                            </p:graphicEl>
                                          </p:spTgt>
                                        </p:tgtEl>
                                      </p:cBhvr>
                                    </p:animEffect>
                                  </p:childTnLst>
                                </p:cTn>
                              </p:par>
                            </p:childTnLst>
                          </p:cTn>
                        </p:par>
                        <p:par>
                          <p:cTn id="31" fill="hold" nodeType="withGroup">
                            <p:stCondLst>
                              <p:cond delay="2850"/>
                            </p:stCondLst>
                            <p:childTnLst>
                              <p:par>
                                <p:cTn id="32" presetID="42" presetClass="entr" presetSubtype="0" fill="hold" grpId="2" nodeType="afterEffec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childTnLst>
                          </p:cTn>
                        </p:par>
                        <p:par>
                          <p:cTn id="37" fill="hold" nodeType="withGroup">
                            <p:stCondLst>
                              <p:cond delay="3850"/>
                            </p:stCondLst>
                            <p:childTnLst>
                              <p:par>
                                <p:cTn id="38" presetID="10" presetClass="entr" presetSubtype="0" fill="hold" nodeType="afterEffec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par>
                          <p:cTn id="41" fill="hold" nodeType="withGroup">
                            <p:stCondLst>
                              <p:cond delay="4350"/>
                            </p:stCondLst>
                            <p:childTnLst>
                              <p:par>
                                <p:cTn id="42" presetID="10" presetClass="entr" presetSubtype="0" fill="hold" nodeType="afterEffec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42" presetClass="entr" presetSubtype="0" fill="hold" grpId="3" nodeType="withEffect">
                                  <p:childTnLst>
                                    <p:set>
                                      <p:cBhvr>
                                        <p:cTn id="46" dur="1" fill="hold">
                                          <p:stCondLst>
                                            <p:cond delay="0"/>
                                          </p:stCondLst>
                                        </p:cTn>
                                        <p:tgtEl>
                                          <p:spTgt spid="47"/>
                                        </p:tgtEl>
                                        <p:attrNameLst>
                                          <p:attrName>style.visibility</p:attrName>
                                        </p:attrNameLst>
                                      </p:cBhvr>
                                      <p:to>
                                        <p:strVal val="visible"/>
                                      </p:to>
                                    </p:set>
                                    <p:animEffect transition="in" filter="fade">
                                      <p:cBhvr>
                                        <p:cTn id="47" dur="750"/>
                                        <p:tgtEl>
                                          <p:spTgt spid="47"/>
                                        </p:tgtEl>
                                      </p:cBhvr>
                                    </p:animEffect>
                                    <p:anim calcmode="lin" valueType="num">
                                      <p:cBhvr>
                                        <p:cTn id="48" dur="750" fill="hold"/>
                                        <p:tgtEl>
                                          <p:spTgt spid="47"/>
                                        </p:tgtEl>
                                        <p:attrNameLst>
                                          <p:attrName>ppt_x</p:attrName>
                                        </p:attrNameLst>
                                      </p:cBhvr>
                                      <p:tavLst>
                                        <p:tav tm="0">
                                          <p:val>
                                            <p:strVal val="#ppt_x"/>
                                          </p:val>
                                        </p:tav>
                                        <p:tav tm="100000">
                                          <p:val>
                                            <p:strVal val="#ppt_x"/>
                                          </p:val>
                                        </p:tav>
                                      </p:tavLst>
                                    </p:anim>
                                    <p:anim calcmode="lin" valueType="num">
                                      <p:cBhvr>
                                        <p:cTn id="49" dur="750" fill="hold"/>
                                        <p:tgtEl>
                                          <p:spTgt spid="47"/>
                                        </p:tgtEl>
                                        <p:attrNameLst>
                                          <p:attrName>ppt_y</p:attrName>
                                        </p:attrNameLst>
                                      </p:cBhvr>
                                      <p:tavLst>
                                        <p:tav tm="0">
                                          <p:val>
                                            <p:strVal val="#ppt_y+.1"/>
                                          </p:val>
                                        </p:tav>
                                        <p:tav tm="100000">
                                          <p:val>
                                            <p:strVal val="#ppt_y"/>
                                          </p:val>
                                        </p:tav>
                                      </p:tavLst>
                                    </p:anim>
                                  </p:childTnLst>
                                </p:cTn>
                              </p:par>
                            </p:childTnLst>
                          </p:cTn>
                        </p:par>
                        <p:par>
                          <p:cTn id="50" fill="hold" nodeType="withGroup">
                            <p:stCondLst>
                              <p:cond delay="5100"/>
                            </p:stCondLst>
                            <p:childTnLst>
                              <p:par>
                                <p:cTn id="51" presetID="16" presetClass="entr" presetSubtype="37" fill="hold" nodeType="afterEffect">
                                  <p:childTnLst>
                                    <p:set>
                                      <p:cBhvr>
                                        <p:cTn id="52" dur="1" fill="hold">
                                          <p:stCondLst>
                                            <p:cond delay="0"/>
                                          </p:stCondLst>
                                        </p:cTn>
                                        <p:tgtEl>
                                          <p:spTgt spid="49"/>
                                        </p:tgtEl>
                                        <p:attrNameLst>
                                          <p:attrName>style.visibility</p:attrName>
                                        </p:attrNameLst>
                                      </p:cBhvr>
                                      <p:to>
                                        <p:strVal val="visible"/>
                                      </p:to>
                                    </p:set>
                                    <p:animEffect transition="in" filter="barn(outVertical)">
                                      <p:cBhvr>
                                        <p:cTn id="53" dur="500"/>
                                        <p:tgtEl>
                                          <p:spTgt spid="49"/>
                                        </p:tgtEl>
                                      </p:cBhvr>
                                    </p:animEffect>
                                  </p:childTnLst>
                                </p:cTn>
                              </p:par>
                              <p:par>
                                <p:cTn id="54" presetID="10" presetClass="entr" presetSubtype="0" fill="hold" grpId="0" nodeType="withEffec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1"/>
      <p:bldP spid="28" grpId="2"/>
      <p:bldP spid="47" grpId="3"/>
      <p:bldP spid="31" grpId="4"/>
    </p:bldLs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71" name="图表 70"/>
          <p:cNvGraphicFramePr/>
          <p:nvPr/>
        </p:nvGraphicFramePr>
        <p:xfrm>
          <a:off x="250828" y="1214825"/>
          <a:ext cx="3241675" cy="3292140"/>
        </p:xfrm>
        <a:graphic>
          <a:graphicData uri="http://schemas.openxmlformats.org/drawingml/2006/chart">
            <c:chart xmlns:c="http://schemas.openxmlformats.org/drawingml/2006/chart" r:id="rId3"/>
          </a:graphicData>
        </a:graphic>
      </p:graphicFrame>
      <p:sp>
        <p:nvSpPr>
          <p:cNvPr id="72" name="TextBox 71"/>
          <p:cNvSpPr txBox="1"/>
          <p:nvPr/>
        </p:nvSpPr>
        <p:spPr>
          <a:xfrm>
            <a:off x="1207858" y="2445398"/>
            <a:ext cx="1327610" cy="830997"/>
          </a:xfrm>
          <a:prstGeom prst="rect">
            <a:avLst/>
          </a:prstGeom>
          <a:noFill/>
        </p:spPr>
        <p:txBody>
          <a:bodyPr wrap="square" rtlCol="0">
            <a:spAutoFit/>
          </a:bodyPr>
          <a:lstStyle/>
          <a:p>
            <a:pPr algn="ctr"/>
            <a:r>
              <a:rPr lang="en-US" altLang="zh-CN" sz="4800">
                <a:solidFill>
                  <a:prstClr val="white"/>
                </a:solidFill>
                <a:latin typeface="Agency FB" pitchFamily="34" charset="0"/>
                <a:ea typeface="微软雅黑 Light" panose="020b0502040204020203" pitchFamily="34" charset="-122"/>
                <a:cs typeface="+mn-ea"/>
              </a:rPr>
              <a:t>72%</a:t>
            </a:r>
            <a:endParaRPr lang="zh-CN" altLang="en-US" sz="4800">
              <a:solidFill>
                <a:prstClr val="white"/>
              </a:solidFill>
              <a:latin typeface="Agency FB" pitchFamily="34" charset="0"/>
              <a:ea typeface="微软雅黑 Light" panose="020b0502040204020203" pitchFamily="34" charset="-122"/>
              <a:cs typeface="+mn-ea"/>
            </a:endParaRPr>
          </a:p>
        </p:txBody>
      </p:sp>
      <p:sp>
        <p:nvSpPr>
          <p:cNvPr id="77" name="矩形 76"/>
          <p:cNvSpPr/>
          <p:nvPr/>
        </p:nvSpPr>
        <p:spPr>
          <a:xfrm>
            <a:off x="2339326" y="1815642"/>
            <a:ext cx="4635553" cy="92333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sp>
        <p:nvSpPr>
          <p:cNvPr id="80" name="TextBox 79"/>
          <p:cNvSpPr txBox="1"/>
          <p:nvPr/>
        </p:nvSpPr>
        <p:spPr>
          <a:xfrm>
            <a:off x="1916669" y="1409901"/>
            <a:ext cx="1890247" cy="400110"/>
          </a:xfrm>
          <a:prstGeom prst="rect">
            <a:avLst/>
          </a:prstGeom>
          <a:noFill/>
        </p:spPr>
        <p:txBody>
          <a:bodyPr wrap="square" rtlCol="0">
            <a:spAutoFit/>
          </a:bodyPr>
          <a:lstStyle/>
          <a:p>
            <a:r>
              <a:rPr lang="zh-CN" altLang="en-US" sz="2000">
                <a:solidFill>
                  <a:prstClr val="white"/>
                </a:solidFill>
                <a:latin typeface="BankGothic Md BT" pitchFamily="34" charset="0"/>
                <a:ea typeface="微软雅黑 Light" panose="020b0502040204020203" pitchFamily="34" charset="-122"/>
                <a:cs typeface="+mn-ea"/>
              </a:rPr>
              <a:t>输入你的标题</a:t>
            </a:r>
          </a:p>
        </p:txBody>
      </p:sp>
      <p:sp>
        <p:nvSpPr>
          <p:cNvPr id="81" name="Freeform 1525"/>
          <p:cNvSpPr/>
          <p:nvPr/>
        </p:nvSpPr>
        <p:spPr bwMode="auto">
          <a:xfrm>
            <a:off x="3492500" y="3557785"/>
            <a:ext cx="425450" cy="434975"/>
          </a:xfrm>
          <a:custGeom>
            <a:gdLst>
              <a:gd name="T0" fmla="*/ 101 w 166"/>
              <a:gd name="T1" fmla="*/ 57 h 170"/>
              <a:gd name="T2" fmla="*/ 105 w 166"/>
              <a:gd name="T3" fmla="*/ 57 h 170"/>
              <a:gd name="T4" fmla="*/ 110 w 166"/>
              <a:gd name="T5" fmla="*/ 52 h 170"/>
              <a:gd name="T6" fmla="*/ 100 w 166"/>
              <a:gd name="T7" fmla="*/ 47 h 170"/>
              <a:gd name="T8" fmla="*/ 94 w 166"/>
              <a:gd name="T9" fmla="*/ 47 h 170"/>
              <a:gd name="T10" fmla="*/ 83 w 166"/>
              <a:gd name="T11" fmla="*/ 33 h 170"/>
              <a:gd name="T12" fmla="*/ 88 w 166"/>
              <a:gd name="T13" fmla="*/ 33 h 170"/>
              <a:gd name="T14" fmla="*/ 93 w 166"/>
              <a:gd name="T15" fmla="*/ 29 h 170"/>
              <a:gd name="T16" fmla="*/ 86 w 166"/>
              <a:gd name="T17" fmla="*/ 23 h 170"/>
              <a:gd name="T18" fmla="*/ 76 w 166"/>
              <a:gd name="T19" fmla="*/ 23 h 170"/>
              <a:gd name="T20" fmla="*/ 54 w 166"/>
              <a:gd name="T21" fmla="*/ 0 h 170"/>
              <a:gd name="T22" fmla="*/ 50 w 166"/>
              <a:gd name="T23" fmla="*/ 2 h 170"/>
              <a:gd name="T24" fmla="*/ 47 w 166"/>
              <a:gd name="T25" fmla="*/ 5 h 170"/>
              <a:gd name="T26" fmla="*/ 52 w 166"/>
              <a:gd name="T27" fmla="*/ 15 h 170"/>
              <a:gd name="T28" fmla="*/ 68 w 166"/>
              <a:gd name="T29" fmla="*/ 46 h 170"/>
              <a:gd name="T30" fmla="*/ 78 w 166"/>
              <a:gd name="T31" fmla="*/ 73 h 170"/>
              <a:gd name="T32" fmla="*/ 69 w 166"/>
              <a:gd name="T33" fmla="*/ 76 h 170"/>
              <a:gd name="T34" fmla="*/ 27 w 166"/>
              <a:gd name="T35" fmla="*/ 79 h 170"/>
              <a:gd name="T36" fmla="*/ 19 w 166"/>
              <a:gd name="T37" fmla="*/ 69 h 170"/>
              <a:gd name="T38" fmla="*/ 11 w 166"/>
              <a:gd name="T39" fmla="*/ 60 h 170"/>
              <a:gd name="T40" fmla="*/ 4 w 166"/>
              <a:gd name="T41" fmla="*/ 58 h 170"/>
              <a:gd name="T42" fmla="*/ 0 w 166"/>
              <a:gd name="T43" fmla="*/ 59 h 170"/>
              <a:gd name="T44" fmla="*/ 8 w 166"/>
              <a:gd name="T45" fmla="*/ 85 h 170"/>
              <a:gd name="T46" fmla="*/ 0 w 166"/>
              <a:gd name="T47" fmla="*/ 111 h 170"/>
              <a:gd name="T48" fmla="*/ 4 w 166"/>
              <a:gd name="T49" fmla="*/ 112 h 170"/>
              <a:gd name="T50" fmla="*/ 11 w 166"/>
              <a:gd name="T51" fmla="*/ 111 h 170"/>
              <a:gd name="T52" fmla="*/ 19 w 166"/>
              <a:gd name="T53" fmla="*/ 101 h 170"/>
              <a:gd name="T54" fmla="*/ 27 w 166"/>
              <a:gd name="T55" fmla="*/ 91 h 170"/>
              <a:gd name="T56" fmla="*/ 56 w 166"/>
              <a:gd name="T57" fmla="*/ 94 h 170"/>
              <a:gd name="T58" fmla="*/ 75 w 166"/>
              <a:gd name="T59" fmla="*/ 95 h 170"/>
              <a:gd name="T60" fmla="*/ 78 w 166"/>
              <a:gd name="T61" fmla="*/ 97 h 170"/>
              <a:gd name="T62" fmla="*/ 68 w 166"/>
              <a:gd name="T63" fmla="*/ 124 h 170"/>
              <a:gd name="T64" fmla="*/ 52 w 166"/>
              <a:gd name="T65" fmla="*/ 155 h 170"/>
              <a:gd name="T66" fmla="*/ 47 w 166"/>
              <a:gd name="T67" fmla="*/ 165 h 170"/>
              <a:gd name="T68" fmla="*/ 50 w 166"/>
              <a:gd name="T69" fmla="*/ 168 h 170"/>
              <a:gd name="T70" fmla="*/ 54 w 166"/>
              <a:gd name="T71" fmla="*/ 170 h 170"/>
              <a:gd name="T72" fmla="*/ 76 w 166"/>
              <a:gd name="T73" fmla="*/ 147 h 170"/>
              <a:gd name="T74" fmla="*/ 86 w 166"/>
              <a:gd name="T75" fmla="*/ 147 h 170"/>
              <a:gd name="T76" fmla="*/ 93 w 166"/>
              <a:gd name="T77" fmla="*/ 142 h 170"/>
              <a:gd name="T78" fmla="*/ 88 w 166"/>
              <a:gd name="T79" fmla="*/ 137 h 170"/>
              <a:gd name="T80" fmla="*/ 83 w 166"/>
              <a:gd name="T81" fmla="*/ 137 h 170"/>
              <a:gd name="T82" fmla="*/ 94 w 166"/>
              <a:gd name="T83" fmla="*/ 123 h 170"/>
              <a:gd name="T84" fmla="*/ 100 w 166"/>
              <a:gd name="T85" fmla="*/ 123 h 170"/>
              <a:gd name="T86" fmla="*/ 110 w 166"/>
              <a:gd name="T87" fmla="*/ 118 h 170"/>
              <a:gd name="T88" fmla="*/ 105 w 166"/>
              <a:gd name="T89" fmla="*/ 113 h 170"/>
              <a:gd name="T90" fmla="*/ 101 w 166"/>
              <a:gd name="T91" fmla="*/ 113 h 170"/>
              <a:gd name="T92" fmla="*/ 117 w 166"/>
              <a:gd name="T93" fmla="*/ 94 h 170"/>
              <a:gd name="T94" fmla="*/ 139 w 166"/>
              <a:gd name="T95" fmla="*/ 94 h 170"/>
              <a:gd name="T96" fmla="*/ 166 w 166"/>
              <a:gd name="T97" fmla="*/ 85 h 170"/>
              <a:gd name="T98" fmla="*/ 155 w 166"/>
              <a:gd name="T99" fmla="*/ 79 h 170"/>
              <a:gd name="T100" fmla="*/ 139 w 166"/>
              <a:gd name="T101" fmla="*/ 76 h 170"/>
              <a:gd name="T102" fmla="*/ 117 w 166"/>
              <a:gd name="T103" fmla="*/ 76 h 170"/>
              <a:gd name="T104" fmla="*/ 101 w 166"/>
              <a:gd name="T105" fmla="*/ 57 h 1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 h="170">
                <a:moveTo>
                  <a:pt x="101" y="57"/>
                </a:moveTo>
                <a:cubicBezTo>
                  <a:pt x="105" y="57"/>
                  <a:pt x="105" y="57"/>
                  <a:pt x="105" y="57"/>
                </a:cubicBezTo>
                <a:cubicBezTo>
                  <a:pt x="109" y="57"/>
                  <a:pt x="110" y="55"/>
                  <a:pt x="110" y="52"/>
                </a:cubicBezTo>
                <a:cubicBezTo>
                  <a:pt x="110" y="49"/>
                  <a:pt x="107" y="47"/>
                  <a:pt x="100" y="47"/>
                </a:cubicBezTo>
                <a:cubicBezTo>
                  <a:pt x="94" y="47"/>
                  <a:pt x="94" y="47"/>
                  <a:pt x="94" y="47"/>
                </a:cubicBezTo>
                <a:cubicBezTo>
                  <a:pt x="83" y="33"/>
                  <a:pt x="83" y="33"/>
                  <a:pt x="83" y="33"/>
                </a:cubicBezTo>
                <a:cubicBezTo>
                  <a:pt x="88" y="33"/>
                  <a:pt x="88" y="33"/>
                  <a:pt x="88" y="33"/>
                </a:cubicBezTo>
                <a:cubicBezTo>
                  <a:pt x="91" y="33"/>
                  <a:pt x="93" y="32"/>
                  <a:pt x="93" y="29"/>
                </a:cubicBezTo>
                <a:cubicBezTo>
                  <a:pt x="93" y="25"/>
                  <a:pt x="91" y="23"/>
                  <a:pt x="86" y="23"/>
                </a:cubicBezTo>
                <a:cubicBezTo>
                  <a:pt x="76" y="23"/>
                  <a:pt x="76" y="23"/>
                  <a:pt x="76" y="23"/>
                </a:cubicBezTo>
                <a:cubicBezTo>
                  <a:pt x="64" y="8"/>
                  <a:pt x="57" y="0"/>
                  <a:pt x="54" y="0"/>
                </a:cubicBezTo>
                <a:cubicBezTo>
                  <a:pt x="53" y="0"/>
                  <a:pt x="51" y="1"/>
                  <a:pt x="50" y="2"/>
                </a:cubicBezTo>
                <a:cubicBezTo>
                  <a:pt x="48" y="3"/>
                  <a:pt x="47" y="4"/>
                  <a:pt x="47" y="5"/>
                </a:cubicBezTo>
                <a:cubicBezTo>
                  <a:pt x="47" y="7"/>
                  <a:pt x="49" y="10"/>
                  <a:pt x="52" y="15"/>
                </a:cubicBezTo>
                <a:cubicBezTo>
                  <a:pt x="56" y="21"/>
                  <a:pt x="61" y="31"/>
                  <a:pt x="68" y="46"/>
                </a:cubicBezTo>
                <a:cubicBezTo>
                  <a:pt x="74" y="61"/>
                  <a:pt x="78" y="70"/>
                  <a:pt x="78" y="73"/>
                </a:cubicBezTo>
                <a:cubicBezTo>
                  <a:pt x="78" y="75"/>
                  <a:pt x="75" y="76"/>
                  <a:pt x="69" y="76"/>
                </a:cubicBezTo>
                <a:cubicBezTo>
                  <a:pt x="49" y="76"/>
                  <a:pt x="35" y="77"/>
                  <a:pt x="27" y="79"/>
                </a:cubicBezTo>
                <a:cubicBezTo>
                  <a:pt x="26" y="78"/>
                  <a:pt x="23" y="75"/>
                  <a:pt x="19" y="69"/>
                </a:cubicBezTo>
                <a:cubicBezTo>
                  <a:pt x="15" y="64"/>
                  <a:pt x="13" y="61"/>
                  <a:pt x="11" y="60"/>
                </a:cubicBezTo>
                <a:cubicBezTo>
                  <a:pt x="10" y="59"/>
                  <a:pt x="7" y="58"/>
                  <a:pt x="4" y="58"/>
                </a:cubicBezTo>
                <a:cubicBezTo>
                  <a:pt x="2" y="58"/>
                  <a:pt x="0" y="58"/>
                  <a:pt x="0" y="59"/>
                </a:cubicBezTo>
                <a:cubicBezTo>
                  <a:pt x="0" y="61"/>
                  <a:pt x="2" y="70"/>
                  <a:pt x="8" y="85"/>
                </a:cubicBezTo>
                <a:cubicBezTo>
                  <a:pt x="2" y="99"/>
                  <a:pt x="0" y="107"/>
                  <a:pt x="0" y="111"/>
                </a:cubicBezTo>
                <a:cubicBezTo>
                  <a:pt x="0" y="112"/>
                  <a:pt x="2" y="112"/>
                  <a:pt x="4" y="112"/>
                </a:cubicBezTo>
                <a:cubicBezTo>
                  <a:pt x="7" y="112"/>
                  <a:pt x="10" y="112"/>
                  <a:pt x="11" y="111"/>
                </a:cubicBezTo>
                <a:cubicBezTo>
                  <a:pt x="13" y="110"/>
                  <a:pt x="15" y="106"/>
                  <a:pt x="19" y="101"/>
                </a:cubicBezTo>
                <a:cubicBezTo>
                  <a:pt x="23" y="95"/>
                  <a:pt x="26" y="92"/>
                  <a:pt x="27" y="91"/>
                </a:cubicBezTo>
                <a:cubicBezTo>
                  <a:pt x="35" y="93"/>
                  <a:pt x="45" y="94"/>
                  <a:pt x="56" y="94"/>
                </a:cubicBezTo>
                <a:cubicBezTo>
                  <a:pt x="67" y="94"/>
                  <a:pt x="74" y="94"/>
                  <a:pt x="75" y="95"/>
                </a:cubicBezTo>
                <a:cubicBezTo>
                  <a:pt x="77" y="95"/>
                  <a:pt x="78" y="96"/>
                  <a:pt x="78" y="97"/>
                </a:cubicBezTo>
                <a:cubicBezTo>
                  <a:pt x="78" y="100"/>
                  <a:pt x="74" y="109"/>
                  <a:pt x="68" y="124"/>
                </a:cubicBezTo>
                <a:cubicBezTo>
                  <a:pt x="61" y="139"/>
                  <a:pt x="56" y="149"/>
                  <a:pt x="52" y="155"/>
                </a:cubicBezTo>
                <a:cubicBezTo>
                  <a:pt x="49" y="160"/>
                  <a:pt x="47" y="163"/>
                  <a:pt x="47" y="165"/>
                </a:cubicBezTo>
                <a:cubicBezTo>
                  <a:pt x="47" y="166"/>
                  <a:pt x="48" y="167"/>
                  <a:pt x="50" y="168"/>
                </a:cubicBezTo>
                <a:cubicBezTo>
                  <a:pt x="51" y="170"/>
                  <a:pt x="53" y="170"/>
                  <a:pt x="54" y="170"/>
                </a:cubicBezTo>
                <a:cubicBezTo>
                  <a:pt x="57" y="170"/>
                  <a:pt x="64" y="162"/>
                  <a:pt x="76" y="147"/>
                </a:cubicBezTo>
                <a:cubicBezTo>
                  <a:pt x="86" y="147"/>
                  <a:pt x="86" y="147"/>
                  <a:pt x="86" y="147"/>
                </a:cubicBezTo>
                <a:cubicBezTo>
                  <a:pt x="91" y="147"/>
                  <a:pt x="93" y="145"/>
                  <a:pt x="93" y="142"/>
                </a:cubicBezTo>
                <a:cubicBezTo>
                  <a:pt x="93" y="138"/>
                  <a:pt x="91" y="137"/>
                  <a:pt x="88" y="137"/>
                </a:cubicBezTo>
                <a:cubicBezTo>
                  <a:pt x="83" y="137"/>
                  <a:pt x="83" y="137"/>
                  <a:pt x="83" y="137"/>
                </a:cubicBezTo>
                <a:cubicBezTo>
                  <a:pt x="94" y="123"/>
                  <a:pt x="94" y="123"/>
                  <a:pt x="94" y="123"/>
                </a:cubicBezTo>
                <a:cubicBezTo>
                  <a:pt x="100" y="123"/>
                  <a:pt x="100" y="123"/>
                  <a:pt x="100" y="123"/>
                </a:cubicBezTo>
                <a:cubicBezTo>
                  <a:pt x="107" y="123"/>
                  <a:pt x="110" y="121"/>
                  <a:pt x="110" y="118"/>
                </a:cubicBezTo>
                <a:cubicBezTo>
                  <a:pt x="110" y="115"/>
                  <a:pt x="109" y="113"/>
                  <a:pt x="105" y="113"/>
                </a:cubicBezTo>
                <a:cubicBezTo>
                  <a:pt x="101" y="113"/>
                  <a:pt x="101" y="113"/>
                  <a:pt x="101" y="113"/>
                </a:cubicBezTo>
                <a:cubicBezTo>
                  <a:pt x="117" y="94"/>
                  <a:pt x="117" y="94"/>
                  <a:pt x="117" y="94"/>
                </a:cubicBezTo>
                <a:cubicBezTo>
                  <a:pt x="139" y="94"/>
                  <a:pt x="139" y="94"/>
                  <a:pt x="139" y="94"/>
                </a:cubicBezTo>
                <a:cubicBezTo>
                  <a:pt x="157" y="94"/>
                  <a:pt x="166" y="91"/>
                  <a:pt x="166" y="85"/>
                </a:cubicBezTo>
                <a:cubicBezTo>
                  <a:pt x="166" y="82"/>
                  <a:pt x="163" y="80"/>
                  <a:pt x="155" y="79"/>
                </a:cubicBezTo>
                <a:cubicBezTo>
                  <a:pt x="148" y="77"/>
                  <a:pt x="142" y="76"/>
                  <a:pt x="139" y="76"/>
                </a:cubicBezTo>
                <a:cubicBezTo>
                  <a:pt x="117" y="76"/>
                  <a:pt x="117" y="76"/>
                  <a:pt x="117" y="76"/>
                </a:cubicBezTo>
                <a:lnTo>
                  <a:pt x="101"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cxnSp>
        <p:nvCxnSpPr>
          <p:cNvPr id="83" name="直接连接符 82"/>
          <p:cNvCxnSpPr/>
          <p:nvPr/>
        </p:nvCxnSpPr>
        <p:spPr>
          <a:xfrm flipH="1">
            <a:off x="4121950" y="3325305"/>
            <a:ext cx="0" cy="8999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4211963" y="3313605"/>
            <a:ext cx="4681215" cy="92333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sp>
        <p:nvSpPr>
          <p:cNvPr id="16" name="TextBox 15"/>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17" name="直接连接符 16"/>
          <p:cNvCxnSpPr>
            <a:endCxn id="16"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6" idx="2"/>
            <a:endCxn id="16"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6"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393549"/>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17"/>
                                        </p:tgtEl>
                                        <p:attrNameLst>
                                          <p:attrName>style.visibility</p:attrName>
                                        </p:attrNameLst>
                                      </p:cBhvr>
                                      <p:to>
                                        <p:strVal val="visible"/>
                                      </p:to>
                                    </p:set>
                                    <p:animEffect transition="in" filter="wipe(left)">
                                      <p:cBhvr>
                                        <p:cTn id="7" dur="200"/>
                                        <p:tgtEl>
                                          <p:spTgt spid="17"/>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18"/>
                                        </p:tgtEl>
                                        <p:attrNameLst>
                                          <p:attrName>style.visibility</p:attrName>
                                        </p:attrNameLst>
                                      </p:cBhvr>
                                      <p:to>
                                        <p:strVal val="visible"/>
                                      </p:to>
                                    </p:set>
                                    <p:animEffect transition="in" filter="wipe(down)">
                                      <p:cBhvr>
                                        <p:cTn id="11" dur="200"/>
                                        <p:tgtEl>
                                          <p:spTgt spid="18"/>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19"/>
                                        </p:tgtEl>
                                        <p:attrNameLst>
                                          <p:attrName>style.visibility</p:attrName>
                                        </p:attrNameLst>
                                      </p:cBhvr>
                                      <p:to>
                                        <p:strVal val="visible"/>
                                      </p:to>
                                    </p:set>
                                    <p:animEffect transition="in" filter="wipe(left)">
                                      <p:cBhvr>
                                        <p:cTn id="15" dur="200"/>
                                        <p:tgtEl>
                                          <p:spTgt spid="19"/>
                                        </p:tgtEl>
                                      </p:cBhvr>
                                    </p:animEffect>
                                  </p:childTnLst>
                                </p:cTn>
                              </p:par>
                            </p:childTnLst>
                          </p:cTn>
                        </p:par>
                        <p:par>
                          <p:cTn id="16" fill="hold" nodeType="withGroup">
                            <p:stCondLst>
                              <p:cond delay="600"/>
                            </p:stCondLst>
                            <p:childTnLst>
                              <p:par>
                                <p:cTn id="17" presetID="10" presetClass="entr" presetSubtype="0" fill="hold" grpId="5" nodeType="afterEffec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par>
                          <p:cTn id="20" fill="hold" nodeType="withGroup">
                            <p:stCondLst>
                              <p:cond delay="1600"/>
                            </p:stCondLst>
                            <p:childTnLst>
                              <p:par>
                                <p:cTn id="21" presetID="21" presetClass="entr" presetSubtype="1" fill="hold" grpId="0" nodeType="afterEffect">
                                  <p:childTnLst>
                                    <p:set>
                                      <p:cBhvr>
                                        <p:cTn id="22" dur="1" fill="hold">
                                          <p:stCondLst>
                                            <p:cond delay="0"/>
                                          </p:stCondLst>
                                        </p:cTn>
                                        <p:tgtEl>
                                          <p:spTgt spid="71">
                                            <p:graphicEl>
                                              <a:chart bldStep="ptInSeries"/>
                                            </p:graphicEl>
                                          </p:spTgt>
                                        </p:tgtEl>
                                        <p:attrNameLst>
                                          <p:attrName>style.visibility</p:attrName>
                                        </p:attrNameLst>
                                      </p:cBhvr>
                                      <p:to>
                                        <p:strVal val="visible"/>
                                      </p:to>
                                    </p:set>
                                    <p:animEffect transition="in" filter="wheel(1)">
                                      <p:cBhvr>
                                        <p:cTn id="23" dur="750"/>
                                        <p:tgtEl>
                                          <p:spTgt spid="71">
                                            <p:graphicEl>
                                              <a:chart bldStep="ptInSeries"/>
                                            </p:graphicEl>
                                          </p:spTgt>
                                        </p:tgtEl>
                                      </p:cBhvr>
                                    </p:animEffect>
                                  </p:childTnLst>
                                </p:cTn>
                              </p:par>
                              <p:par>
                                <p:cTn id="24" presetID="10" presetClass="entr" presetSubtype="0" fill="hold" grpId="0" nodeType="withEffec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par>
                          <p:cTn id="27" fill="hold" nodeType="withGroup">
                            <p:stCondLst>
                              <p:cond delay="2350"/>
                            </p:stCondLst>
                            <p:childTnLst>
                              <p:par>
                                <p:cTn id="28" presetID="41" presetClass="entr" presetSubtype="0" fill="hold" grpId="2" nodeType="afterEffect">
                                  <p:iterate type="lt">
                                    <p:tmPct val="10000"/>
                                  </p:iterate>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80"/>
                                        </p:tgtEl>
                                        <p:attrNameLst>
                                          <p:attrName>ppt_y</p:attrName>
                                        </p:attrNameLst>
                                      </p:cBhvr>
                                      <p:tavLst>
                                        <p:tav tm="0">
                                          <p:val>
                                            <p:strVal val="#ppt_y"/>
                                          </p:val>
                                        </p:tav>
                                        <p:tav tm="100000">
                                          <p:val>
                                            <p:strVal val="#ppt_y"/>
                                          </p:val>
                                        </p:tav>
                                      </p:tavLst>
                                    </p:anim>
                                    <p:anim calcmode="lin" valueType="num">
                                      <p:cBhvr>
                                        <p:cTn id="32"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80"/>
                                        </p:tgtEl>
                                      </p:cBhvr>
                                    </p:animEffect>
                                  </p:childTnLst>
                                </p:cTn>
                              </p:par>
                              <p:par>
                                <p:cTn id="35" presetID="10" presetClass="entr" presetSubtype="0" fill="hold" grpId="1" nodeType="withEffec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par>
                          <p:cTn id="38" fill="hold" nodeType="withGroup">
                            <p:stCondLst>
                              <p:cond delay="3350"/>
                            </p:stCondLst>
                            <p:childTnLst>
                              <p:par>
                                <p:cTn id="39" presetID="2" presetClass="entr" presetSubtype="8" fill="hold" grpId="3" nodeType="afterEffec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1000" fill="hold"/>
                                        <p:tgtEl>
                                          <p:spTgt spid="81"/>
                                        </p:tgtEl>
                                        <p:attrNameLst>
                                          <p:attrName>ppt_x</p:attrName>
                                        </p:attrNameLst>
                                      </p:cBhvr>
                                      <p:tavLst>
                                        <p:tav tm="0">
                                          <p:val>
                                            <p:strVal val="0-#ppt_w/2"/>
                                          </p:val>
                                        </p:tav>
                                        <p:tav tm="100000">
                                          <p:val>
                                            <p:strVal val="#ppt_x"/>
                                          </p:val>
                                        </p:tav>
                                      </p:tavLst>
                                    </p:anim>
                                    <p:anim calcmode="lin" valueType="num">
                                      <p:cBhvr additive="base">
                                        <p:cTn id="42" dur="1000" fill="hold"/>
                                        <p:tgtEl>
                                          <p:spTgt spid="81"/>
                                        </p:tgtEl>
                                        <p:attrNameLst>
                                          <p:attrName>ppt_y</p:attrName>
                                        </p:attrNameLst>
                                      </p:cBhvr>
                                      <p:tavLst>
                                        <p:tav tm="0">
                                          <p:val>
                                            <p:strVal val="#ppt_y"/>
                                          </p:val>
                                        </p:tav>
                                        <p:tav tm="100000">
                                          <p:val>
                                            <p:strVal val="#ppt_y"/>
                                          </p:val>
                                        </p:tav>
                                      </p:tavLst>
                                    </p:anim>
                                  </p:childTnLst>
                                </p:cTn>
                              </p:par>
                              <p:par>
                                <p:cTn id="43" presetID="22" presetClass="entr" presetSubtype="1" fill="hold" nodeType="withEffect">
                                  <p:childTnLst>
                                    <p:set>
                                      <p:cBhvr>
                                        <p:cTn id="44" dur="1" fill="hold">
                                          <p:stCondLst>
                                            <p:cond delay="0"/>
                                          </p:stCondLst>
                                        </p:cTn>
                                        <p:tgtEl>
                                          <p:spTgt spid="83"/>
                                        </p:tgtEl>
                                        <p:attrNameLst>
                                          <p:attrName>style.visibility</p:attrName>
                                        </p:attrNameLst>
                                      </p:cBhvr>
                                      <p:to>
                                        <p:strVal val="visible"/>
                                      </p:to>
                                    </p:set>
                                    <p:animEffect transition="in" filter="wipe(up)">
                                      <p:cBhvr>
                                        <p:cTn id="45" dur="750"/>
                                        <p:tgtEl>
                                          <p:spTgt spid="83"/>
                                        </p:tgtEl>
                                      </p:cBhvr>
                                    </p:animEffect>
                                  </p:childTnLst>
                                </p:cTn>
                              </p:par>
                              <p:par>
                                <p:cTn id="46" presetID="22" presetClass="entr" presetSubtype="1" fill="hold" grpId="4" nodeType="withEffect">
                                  <p:childTnLst>
                                    <p:set>
                                      <p:cBhvr>
                                        <p:cTn id="47" dur="1" fill="hold">
                                          <p:stCondLst>
                                            <p:cond delay="0"/>
                                          </p:stCondLst>
                                        </p:cTn>
                                        <p:tgtEl>
                                          <p:spTgt spid="85"/>
                                        </p:tgtEl>
                                        <p:attrNameLst>
                                          <p:attrName>style.visibility</p:attrName>
                                        </p:attrNameLst>
                                      </p:cBhvr>
                                      <p:to>
                                        <p:strVal val="visible"/>
                                      </p:to>
                                    </p:set>
                                    <p:animEffect transition="in" filter="wipe(up)">
                                      <p:cBhvr>
                                        <p:cTn id="48"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7" grpId="1"/>
      <p:bldP spid="80" grpId="2"/>
      <p:bldP spid="81" grpId="3"/>
      <p:bldP spid="85" grpId="4"/>
      <p:bldP spid="16" grpId="5"/>
    </p:bldLs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 name="椭圆 28"/>
          <p:cNvSpPr/>
          <p:nvPr/>
        </p:nvSpPr>
        <p:spPr>
          <a:xfrm>
            <a:off x="3492500" y="1131592"/>
            <a:ext cx="2159000" cy="2159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30" name="TextBox 29"/>
          <p:cNvSpPr txBox="1"/>
          <p:nvPr/>
        </p:nvSpPr>
        <p:spPr>
          <a:xfrm>
            <a:off x="3492501" y="1918703"/>
            <a:ext cx="2159000" cy="584775"/>
          </a:xfrm>
          <a:prstGeom prst="rect">
            <a:avLst/>
          </a:prstGeom>
          <a:noFill/>
        </p:spPr>
        <p:txBody>
          <a:bodyPr wrap="square" rtlCol="0">
            <a:spAutoFit/>
          </a:bodyPr>
          <a:lstStyle/>
          <a:p>
            <a:pPr algn="ctr"/>
            <a:r>
              <a:rPr lang="zh-CN" altLang="en-US" sz="3200">
                <a:solidFill>
                  <a:prstClr val="white"/>
                </a:solidFill>
                <a:latin typeface="BankGothic Md BT" pitchFamily="34" charset="0"/>
                <a:ea typeface="微软雅黑 Light" panose="020b0502040204020203" pitchFamily="34" charset="-122"/>
                <a:cs typeface="+mn-ea"/>
              </a:rPr>
              <a:t>输入标题</a:t>
            </a:r>
          </a:p>
        </p:txBody>
      </p:sp>
      <p:cxnSp>
        <p:nvCxnSpPr>
          <p:cNvPr id="31" name="直接连接符 30"/>
          <p:cNvCxnSpPr>
            <a:stCxn id="29" idx="0"/>
            <a:endCxn id="30" idx="1"/>
          </p:cNvCxnSpPr>
          <p:nvPr/>
        </p:nvCxnSpPr>
        <p:spPr>
          <a:xfrm flipH="1">
            <a:off x="3492501" y="1131592"/>
            <a:ext cx="1079499" cy="1079499"/>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0" idx="1"/>
            <a:endCxn id="30" idx="3"/>
          </p:cNvCxnSpPr>
          <p:nvPr/>
        </p:nvCxnSpPr>
        <p:spPr>
          <a:xfrm>
            <a:off x="3492501" y="2211091"/>
            <a:ext cx="215900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0" idx="3"/>
            <a:endCxn id="29" idx="4"/>
          </p:cNvCxnSpPr>
          <p:nvPr/>
        </p:nvCxnSpPr>
        <p:spPr>
          <a:xfrm flipH="1">
            <a:off x="4572000" y="2211091"/>
            <a:ext cx="1079501" cy="107950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9" idx="0"/>
            <a:endCxn id="29" idx="7"/>
          </p:cNvCxnSpPr>
          <p:nvPr/>
        </p:nvCxnSpPr>
        <p:spPr>
          <a:xfrm>
            <a:off x="4572000"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9" idx="4"/>
            <a:endCxn id="29" idx="3"/>
          </p:cNvCxnSpPr>
          <p:nvPr/>
        </p:nvCxnSpPr>
        <p:spPr>
          <a:xfrm flipH="1" flipV="1">
            <a:off x="3808678"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7"/>
            <a:endCxn id="29" idx="1"/>
          </p:cNvCxnSpPr>
          <p:nvPr/>
        </p:nvCxnSpPr>
        <p:spPr>
          <a:xfrm flipH="1">
            <a:off x="3808678" y="1447768"/>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3"/>
            <a:endCxn id="29" idx="5"/>
          </p:cNvCxnSpPr>
          <p:nvPr/>
        </p:nvCxnSpPr>
        <p:spPr>
          <a:xfrm>
            <a:off x="3808678" y="2974412"/>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9" idx="1"/>
            <a:endCxn id="30" idx="0"/>
          </p:cNvCxnSpPr>
          <p:nvPr/>
        </p:nvCxnSpPr>
        <p:spPr>
          <a:xfrm>
            <a:off x="3808678" y="1447770"/>
            <a:ext cx="763323" cy="47093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9" idx="5"/>
            <a:endCxn id="30" idx="2"/>
          </p:cNvCxnSpPr>
          <p:nvPr/>
        </p:nvCxnSpPr>
        <p:spPr>
          <a:xfrm flipH="1" flipV="1">
            <a:off x="4572001" y="2503478"/>
            <a:ext cx="763321" cy="470936"/>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9" idx="0"/>
            <a:endCxn id="29" idx="1"/>
          </p:cNvCxnSpPr>
          <p:nvPr/>
        </p:nvCxnSpPr>
        <p:spPr>
          <a:xfrm flipH="1">
            <a:off x="3808678"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1"/>
            <a:endCxn id="30" idx="1"/>
          </p:cNvCxnSpPr>
          <p:nvPr/>
        </p:nvCxnSpPr>
        <p:spPr>
          <a:xfrm flipH="1">
            <a:off x="3492501" y="1447770"/>
            <a:ext cx="316177" cy="76332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0" idx="1"/>
            <a:endCxn id="29" idx="3"/>
          </p:cNvCxnSpPr>
          <p:nvPr/>
        </p:nvCxnSpPr>
        <p:spPr>
          <a:xfrm>
            <a:off x="3492501" y="2211091"/>
            <a:ext cx="316177" cy="763323"/>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9" idx="4"/>
            <a:endCxn id="29" idx="5"/>
          </p:cNvCxnSpPr>
          <p:nvPr/>
        </p:nvCxnSpPr>
        <p:spPr>
          <a:xfrm flipV="1">
            <a:off x="4572000"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9" idx="5"/>
            <a:endCxn id="30" idx="3"/>
          </p:cNvCxnSpPr>
          <p:nvPr/>
        </p:nvCxnSpPr>
        <p:spPr>
          <a:xfrm flipV="1">
            <a:off x="5335322" y="2211091"/>
            <a:ext cx="316179" cy="76332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9" idx="7"/>
            <a:endCxn id="30" idx="3"/>
          </p:cNvCxnSpPr>
          <p:nvPr/>
        </p:nvCxnSpPr>
        <p:spPr>
          <a:xfrm>
            <a:off x="5335322" y="1447770"/>
            <a:ext cx="316179" cy="76332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0" idx="0"/>
            <a:endCxn id="29" idx="7"/>
          </p:cNvCxnSpPr>
          <p:nvPr/>
        </p:nvCxnSpPr>
        <p:spPr>
          <a:xfrm flipV="1">
            <a:off x="4572001" y="1447770"/>
            <a:ext cx="763321" cy="4709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0" idx="2"/>
            <a:endCxn id="29" idx="3"/>
          </p:cNvCxnSpPr>
          <p:nvPr/>
        </p:nvCxnSpPr>
        <p:spPr>
          <a:xfrm flipH="1">
            <a:off x="3808678" y="2503478"/>
            <a:ext cx="763323" cy="4709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9" idx="0"/>
            <a:endCxn id="30" idx="3"/>
          </p:cNvCxnSpPr>
          <p:nvPr/>
        </p:nvCxnSpPr>
        <p:spPr>
          <a:xfrm>
            <a:off x="4572000" y="1131592"/>
            <a:ext cx="1079501" cy="10794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9" idx="4"/>
            <a:endCxn id="30" idx="1"/>
          </p:cNvCxnSpPr>
          <p:nvPr/>
        </p:nvCxnSpPr>
        <p:spPr>
          <a:xfrm flipH="1" flipV="1">
            <a:off x="3492501" y="2211091"/>
            <a:ext cx="1079499" cy="10795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89671" y="3460237"/>
            <a:ext cx="2564665" cy="461665"/>
          </a:xfrm>
          <a:prstGeom prst="rect">
            <a:avLst/>
          </a:prstGeom>
          <a:noFill/>
        </p:spPr>
        <p:txBody>
          <a:bodyPr wrap="square" rtlCol="0">
            <a:spAutoFit/>
          </a:bodyPr>
          <a:lstStyle/>
          <a:p>
            <a:pPr algn="ctr"/>
            <a:r>
              <a:rPr lang="en-US" altLang="zh-CN" sz="2400" u="sng">
                <a:solidFill>
                  <a:prstClr val="white"/>
                </a:solidFill>
                <a:latin typeface="BankGothic Md BT" pitchFamily="34" charset="0"/>
                <a:ea typeface="微软雅黑 Light" panose="020b0502040204020203" pitchFamily="34" charset="-122"/>
                <a:cs typeface="+mn-ea"/>
              </a:rPr>
              <a:t>PART FOUR</a:t>
            </a:r>
            <a:endParaRPr lang="zh-CN" altLang="en-US" sz="2400" u="sng">
              <a:solidFill>
                <a:prstClr val="white"/>
              </a:solidFill>
              <a:latin typeface="BankGothic Md BT" pitchFamily="34" charset="0"/>
              <a:ea typeface="微软雅黑 Light" panose="020b0502040204020203" pitchFamily="34" charset="-122"/>
              <a:cs typeface="+mn-ea"/>
            </a:endParaRPr>
          </a:p>
        </p:txBody>
      </p:sp>
      <p:cxnSp>
        <p:nvCxnSpPr>
          <p:cNvPr id="51" name="直接连接符 50"/>
          <p:cNvCxnSpPr>
            <a:stCxn id="29" idx="0"/>
            <a:endCxn id="29" idx="3"/>
          </p:cNvCxnSpPr>
          <p:nvPr/>
        </p:nvCxnSpPr>
        <p:spPr>
          <a:xfrm flipH="1">
            <a:off x="3808678" y="1131590"/>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9" idx="0"/>
            <a:endCxn id="29" idx="5"/>
          </p:cNvCxnSpPr>
          <p:nvPr/>
        </p:nvCxnSpPr>
        <p:spPr>
          <a:xfrm>
            <a:off x="4572000" y="1131590"/>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9" idx="7"/>
            <a:endCxn id="29" idx="4"/>
          </p:cNvCxnSpPr>
          <p:nvPr/>
        </p:nvCxnSpPr>
        <p:spPr>
          <a:xfrm flipH="1">
            <a:off x="4572000" y="1447768"/>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9" idx="4"/>
            <a:endCxn id="29" idx="1"/>
          </p:cNvCxnSpPr>
          <p:nvPr/>
        </p:nvCxnSpPr>
        <p:spPr>
          <a:xfrm flipH="1" flipV="1">
            <a:off x="3808678" y="1447768"/>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0372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29"/>
                                        </p:tgtEl>
                                        <p:attrNameLst>
                                          <p:attrName>style.visibility</p:attrName>
                                        </p:attrNameLst>
                                      </p:cBhvr>
                                      <p:to>
                                        <p:strVal val="visible"/>
                                      </p:to>
                                    </p:set>
                                    <p:animEffect transition="in" filter="fade">
                                      <p:cBhvr>
                                        <p:cTn id="7" dur="965"/>
                                        <p:tgtEl>
                                          <p:spTgt spid="29"/>
                                        </p:tgtEl>
                                      </p:cBhvr>
                                    </p:animEffect>
                                  </p:childTnLst>
                                </p:cTn>
                              </p:par>
                            </p:childTnLst>
                          </p:cTn>
                        </p:par>
                        <p:par>
                          <p:cTn id="8" fill="hold" nodeType="withGroup">
                            <p:stCondLst>
                              <p:cond delay="965"/>
                            </p:stCondLst>
                            <p:childTnLst>
                              <p:par>
                                <p:cTn id="9" presetID="22" presetClass="entr" presetSubtype="8" fill="hold" nodeType="afterEffect">
                                  <p:childTnLst>
                                    <p:set>
                                      <p:cBhvr>
                                        <p:cTn id="10" dur="1" fill="hold">
                                          <p:stCondLst>
                                            <p:cond delay="0"/>
                                          </p:stCondLst>
                                        </p:cTn>
                                        <p:tgtEl>
                                          <p:spTgt spid="34"/>
                                        </p:tgtEl>
                                        <p:attrNameLst>
                                          <p:attrName>style.visibility</p:attrName>
                                        </p:attrNameLst>
                                      </p:cBhvr>
                                      <p:to>
                                        <p:strVal val="visible"/>
                                      </p:to>
                                    </p:set>
                                    <p:animEffect transition="in" filter="wipe(left)">
                                      <p:cBhvr>
                                        <p:cTn id="11" dur="289"/>
                                        <p:tgtEl>
                                          <p:spTgt spid="34"/>
                                        </p:tgtEl>
                                      </p:cBhvr>
                                    </p:animEffect>
                                  </p:childTnLst>
                                </p:cTn>
                              </p:par>
                              <p:par>
                                <p:cTn id="12" presetID="22" presetClass="entr" presetSubtype="8" fill="hold" nodeType="withEffect">
                                  <p:childTnLst>
                                    <p:set>
                                      <p:cBhvr>
                                        <p:cTn id="13" dur="1" fill="hold">
                                          <p:stCondLst>
                                            <p:cond delay="0"/>
                                          </p:stCondLst>
                                        </p:cTn>
                                        <p:tgtEl>
                                          <p:spTgt spid="45"/>
                                        </p:tgtEl>
                                        <p:attrNameLst>
                                          <p:attrName>style.visibility</p:attrName>
                                        </p:attrNameLst>
                                      </p:cBhvr>
                                      <p:to>
                                        <p:strVal val="visible"/>
                                      </p:to>
                                    </p:set>
                                    <p:animEffect transition="in" filter="wipe(left)">
                                      <p:cBhvr>
                                        <p:cTn id="14" dur="289"/>
                                        <p:tgtEl>
                                          <p:spTgt spid="45"/>
                                        </p:tgtEl>
                                      </p:cBhvr>
                                    </p:animEffect>
                                  </p:childTnLst>
                                </p:cTn>
                              </p:par>
                              <p:par>
                                <p:cTn id="15" presetID="22" presetClass="entr" presetSubtype="2" fill="hold" nodeType="withEffect">
                                  <p:childTnLst>
                                    <p:set>
                                      <p:cBhvr>
                                        <p:cTn id="16" dur="1" fill="hold">
                                          <p:stCondLst>
                                            <p:cond delay="0"/>
                                          </p:stCondLst>
                                        </p:cTn>
                                        <p:tgtEl>
                                          <p:spTgt spid="44"/>
                                        </p:tgtEl>
                                        <p:attrNameLst>
                                          <p:attrName>style.visibility</p:attrName>
                                        </p:attrNameLst>
                                      </p:cBhvr>
                                      <p:to>
                                        <p:strVal val="visible"/>
                                      </p:to>
                                    </p:set>
                                    <p:animEffect transition="in" filter="wipe(right)">
                                      <p:cBhvr>
                                        <p:cTn id="17" dur="289"/>
                                        <p:tgtEl>
                                          <p:spTgt spid="44"/>
                                        </p:tgtEl>
                                      </p:cBhvr>
                                    </p:animEffect>
                                  </p:childTnLst>
                                </p:cTn>
                              </p:par>
                              <p:par>
                                <p:cTn id="18" presetID="22" presetClass="entr" presetSubtype="2" fill="hold" nodeType="withEffect">
                                  <p:childTnLst>
                                    <p:set>
                                      <p:cBhvr>
                                        <p:cTn id="19" dur="1" fill="hold">
                                          <p:stCondLst>
                                            <p:cond delay="0"/>
                                          </p:stCondLst>
                                        </p:cTn>
                                        <p:tgtEl>
                                          <p:spTgt spid="43"/>
                                        </p:tgtEl>
                                        <p:attrNameLst>
                                          <p:attrName>style.visibility</p:attrName>
                                        </p:attrNameLst>
                                      </p:cBhvr>
                                      <p:to>
                                        <p:strVal val="visible"/>
                                      </p:to>
                                    </p:set>
                                    <p:animEffect transition="in" filter="wipe(right)">
                                      <p:cBhvr>
                                        <p:cTn id="20" dur="289"/>
                                        <p:tgtEl>
                                          <p:spTgt spid="43"/>
                                        </p:tgtEl>
                                      </p:cBhvr>
                                    </p:animEffect>
                                  </p:childTnLst>
                                </p:cTn>
                              </p:par>
                              <p:par>
                                <p:cTn id="21" presetID="22" presetClass="entr" presetSubtype="2" fill="hold" nodeType="withEffect">
                                  <p:childTnLst>
                                    <p:set>
                                      <p:cBhvr>
                                        <p:cTn id="22" dur="1" fill="hold">
                                          <p:stCondLst>
                                            <p:cond delay="0"/>
                                          </p:stCondLst>
                                        </p:cTn>
                                        <p:tgtEl>
                                          <p:spTgt spid="35"/>
                                        </p:tgtEl>
                                        <p:attrNameLst>
                                          <p:attrName>style.visibility</p:attrName>
                                        </p:attrNameLst>
                                      </p:cBhvr>
                                      <p:to>
                                        <p:strVal val="visible"/>
                                      </p:to>
                                    </p:set>
                                    <p:animEffect transition="in" filter="wipe(right)">
                                      <p:cBhvr>
                                        <p:cTn id="23" dur="289"/>
                                        <p:tgtEl>
                                          <p:spTgt spid="35"/>
                                        </p:tgtEl>
                                      </p:cBhvr>
                                    </p:animEffect>
                                  </p:childTnLst>
                                </p:cTn>
                              </p:par>
                              <p:par>
                                <p:cTn id="24" presetID="22" presetClass="entr" presetSubtype="2" fill="hold" nodeType="withEffect">
                                  <p:childTnLst>
                                    <p:set>
                                      <p:cBhvr>
                                        <p:cTn id="25" dur="1" fill="hold">
                                          <p:stCondLst>
                                            <p:cond delay="0"/>
                                          </p:stCondLst>
                                        </p:cTn>
                                        <p:tgtEl>
                                          <p:spTgt spid="42"/>
                                        </p:tgtEl>
                                        <p:attrNameLst>
                                          <p:attrName>style.visibility</p:attrName>
                                        </p:attrNameLst>
                                      </p:cBhvr>
                                      <p:to>
                                        <p:strVal val="visible"/>
                                      </p:to>
                                    </p:set>
                                    <p:animEffect transition="in" filter="wipe(right)">
                                      <p:cBhvr>
                                        <p:cTn id="26" dur="289"/>
                                        <p:tgtEl>
                                          <p:spTgt spid="42"/>
                                        </p:tgtEl>
                                      </p:cBhvr>
                                    </p:animEffect>
                                  </p:childTnLst>
                                </p:cTn>
                              </p:par>
                              <p:par>
                                <p:cTn id="27" presetID="22" presetClass="entr" presetSubtype="8" fill="hold" nodeType="withEffect">
                                  <p:childTnLst>
                                    <p:set>
                                      <p:cBhvr>
                                        <p:cTn id="28" dur="1" fill="hold">
                                          <p:stCondLst>
                                            <p:cond delay="0"/>
                                          </p:stCondLst>
                                        </p:cTn>
                                        <p:tgtEl>
                                          <p:spTgt spid="41"/>
                                        </p:tgtEl>
                                        <p:attrNameLst>
                                          <p:attrName>style.visibility</p:attrName>
                                        </p:attrNameLst>
                                      </p:cBhvr>
                                      <p:to>
                                        <p:strVal val="visible"/>
                                      </p:to>
                                    </p:set>
                                    <p:animEffect transition="in" filter="wipe(left)">
                                      <p:cBhvr>
                                        <p:cTn id="29" dur="289"/>
                                        <p:tgtEl>
                                          <p:spTgt spid="41"/>
                                        </p:tgtEl>
                                      </p:cBhvr>
                                    </p:animEffect>
                                  </p:childTnLst>
                                </p:cTn>
                              </p:par>
                              <p:par>
                                <p:cTn id="30" presetID="22" presetClass="entr" presetSubtype="8" fill="hold" nodeType="withEffect">
                                  <p:childTnLst>
                                    <p:set>
                                      <p:cBhvr>
                                        <p:cTn id="31" dur="1" fill="hold">
                                          <p:stCondLst>
                                            <p:cond delay="0"/>
                                          </p:stCondLst>
                                        </p:cTn>
                                        <p:tgtEl>
                                          <p:spTgt spid="40"/>
                                        </p:tgtEl>
                                        <p:attrNameLst>
                                          <p:attrName>style.visibility</p:attrName>
                                        </p:attrNameLst>
                                      </p:cBhvr>
                                      <p:to>
                                        <p:strVal val="visible"/>
                                      </p:to>
                                    </p:set>
                                    <p:animEffect transition="in" filter="wipe(left)">
                                      <p:cBhvr>
                                        <p:cTn id="32" dur="289"/>
                                        <p:tgtEl>
                                          <p:spTgt spid="40"/>
                                        </p:tgtEl>
                                      </p:cBhvr>
                                    </p:animEffect>
                                  </p:childTnLst>
                                </p:cTn>
                              </p:par>
                            </p:childTnLst>
                          </p:cTn>
                        </p:par>
                        <p:par>
                          <p:cTn id="33" fill="hold" nodeType="withGroup">
                            <p:stCondLst>
                              <p:cond delay="3281"/>
                            </p:stCondLst>
                            <p:childTnLst>
                              <p:par>
                                <p:cTn id="34" presetID="22" presetClass="entr" presetSubtype="8" fill="hold" nodeType="afterEffect">
                                  <p:childTnLst>
                                    <p:set>
                                      <p:cBhvr>
                                        <p:cTn id="35" dur="1" fill="hold">
                                          <p:stCondLst>
                                            <p:cond delay="0"/>
                                          </p:stCondLst>
                                        </p:cTn>
                                        <p:tgtEl>
                                          <p:spTgt spid="48"/>
                                        </p:tgtEl>
                                        <p:attrNameLst>
                                          <p:attrName>style.visibility</p:attrName>
                                        </p:attrNameLst>
                                      </p:cBhvr>
                                      <p:to>
                                        <p:strVal val="visible"/>
                                      </p:to>
                                    </p:set>
                                    <p:animEffect transition="in" filter="wipe(left)">
                                      <p:cBhvr>
                                        <p:cTn id="36" dur="482"/>
                                        <p:tgtEl>
                                          <p:spTgt spid="48"/>
                                        </p:tgtEl>
                                      </p:cBhvr>
                                    </p:animEffect>
                                  </p:childTnLst>
                                </p:cTn>
                              </p:par>
                              <p:par>
                                <p:cTn id="37" presetID="22" presetClass="entr" presetSubtype="2" fill="hold" nodeType="withEffect">
                                  <p:childTnLst>
                                    <p:set>
                                      <p:cBhvr>
                                        <p:cTn id="38" dur="1" fill="hold">
                                          <p:stCondLst>
                                            <p:cond delay="0"/>
                                          </p:stCondLst>
                                        </p:cTn>
                                        <p:tgtEl>
                                          <p:spTgt spid="49"/>
                                        </p:tgtEl>
                                        <p:attrNameLst>
                                          <p:attrName>style.visibility</p:attrName>
                                        </p:attrNameLst>
                                      </p:cBhvr>
                                      <p:to>
                                        <p:strVal val="visible"/>
                                      </p:to>
                                    </p:set>
                                    <p:animEffect transition="in" filter="wipe(right)">
                                      <p:cBhvr>
                                        <p:cTn id="39" dur="482"/>
                                        <p:tgtEl>
                                          <p:spTgt spid="49"/>
                                        </p:tgtEl>
                                      </p:cBhvr>
                                    </p:animEffect>
                                  </p:childTnLst>
                                </p:cTn>
                              </p:par>
                              <p:par>
                                <p:cTn id="40" presetID="22" presetClass="entr" presetSubtype="2" fill="hold" nodeType="withEffect">
                                  <p:childTnLst>
                                    <p:set>
                                      <p:cBhvr>
                                        <p:cTn id="41" dur="1" fill="hold">
                                          <p:stCondLst>
                                            <p:cond delay="0"/>
                                          </p:stCondLst>
                                        </p:cTn>
                                        <p:tgtEl>
                                          <p:spTgt spid="31"/>
                                        </p:tgtEl>
                                        <p:attrNameLst>
                                          <p:attrName>style.visibility</p:attrName>
                                        </p:attrNameLst>
                                      </p:cBhvr>
                                      <p:to>
                                        <p:strVal val="visible"/>
                                      </p:to>
                                    </p:set>
                                    <p:animEffect transition="in" filter="wipe(right)">
                                      <p:cBhvr>
                                        <p:cTn id="42" dur="482"/>
                                        <p:tgtEl>
                                          <p:spTgt spid="31"/>
                                        </p:tgtEl>
                                      </p:cBhvr>
                                    </p:animEffect>
                                  </p:childTnLst>
                                </p:cTn>
                              </p:par>
                              <p:par>
                                <p:cTn id="43" presetID="22" presetClass="entr" presetSubtype="8" fill="hold" nodeType="withEffect">
                                  <p:childTnLst>
                                    <p:set>
                                      <p:cBhvr>
                                        <p:cTn id="44" dur="1" fill="hold">
                                          <p:stCondLst>
                                            <p:cond delay="0"/>
                                          </p:stCondLst>
                                        </p:cTn>
                                        <p:tgtEl>
                                          <p:spTgt spid="33"/>
                                        </p:tgtEl>
                                        <p:attrNameLst>
                                          <p:attrName>style.visibility</p:attrName>
                                        </p:attrNameLst>
                                      </p:cBhvr>
                                      <p:to>
                                        <p:strVal val="visible"/>
                                      </p:to>
                                    </p:set>
                                    <p:animEffect transition="in" filter="wipe(left)">
                                      <p:cBhvr>
                                        <p:cTn id="45" dur="482"/>
                                        <p:tgtEl>
                                          <p:spTgt spid="33"/>
                                        </p:tgtEl>
                                      </p:cBhvr>
                                    </p:animEffect>
                                  </p:childTnLst>
                                </p:cTn>
                              </p:par>
                            </p:childTnLst>
                          </p:cTn>
                        </p:par>
                        <p:par>
                          <p:cTn id="46" fill="hold" nodeType="withGroup">
                            <p:stCondLst>
                              <p:cond delay="3763"/>
                            </p:stCondLst>
                            <p:childTnLst>
                              <p:par>
                                <p:cTn id="47" presetID="22" presetClass="entr" presetSubtype="8" fill="hold" nodeType="afterEffect">
                                  <p:childTnLst>
                                    <p:set>
                                      <p:cBhvr>
                                        <p:cTn id="48" dur="1" fill="hold">
                                          <p:stCondLst>
                                            <p:cond delay="0"/>
                                          </p:stCondLst>
                                        </p:cTn>
                                        <p:tgtEl>
                                          <p:spTgt spid="52"/>
                                        </p:tgtEl>
                                        <p:attrNameLst>
                                          <p:attrName>style.visibility</p:attrName>
                                        </p:attrNameLst>
                                      </p:cBhvr>
                                      <p:to>
                                        <p:strVal val="visible"/>
                                      </p:to>
                                    </p:set>
                                    <p:animEffect transition="in" filter="wipe(left)">
                                      <p:cBhvr>
                                        <p:cTn id="49" dur="482"/>
                                        <p:tgtEl>
                                          <p:spTgt spid="52"/>
                                        </p:tgtEl>
                                      </p:cBhvr>
                                    </p:animEffect>
                                  </p:childTnLst>
                                </p:cTn>
                              </p:par>
                              <p:par>
                                <p:cTn id="50" presetID="22" presetClass="entr" presetSubtype="2" fill="hold" nodeType="withEffect">
                                  <p:childTnLst>
                                    <p:set>
                                      <p:cBhvr>
                                        <p:cTn id="51" dur="1" fill="hold">
                                          <p:stCondLst>
                                            <p:cond delay="0"/>
                                          </p:stCondLst>
                                        </p:cTn>
                                        <p:tgtEl>
                                          <p:spTgt spid="54"/>
                                        </p:tgtEl>
                                        <p:attrNameLst>
                                          <p:attrName>style.visibility</p:attrName>
                                        </p:attrNameLst>
                                      </p:cBhvr>
                                      <p:to>
                                        <p:strVal val="visible"/>
                                      </p:to>
                                    </p:set>
                                    <p:animEffect transition="in" filter="wipe(right)">
                                      <p:cBhvr>
                                        <p:cTn id="52" dur="482"/>
                                        <p:tgtEl>
                                          <p:spTgt spid="54"/>
                                        </p:tgtEl>
                                      </p:cBhvr>
                                    </p:animEffect>
                                  </p:childTnLst>
                                </p:cTn>
                              </p:par>
                            </p:childTnLst>
                          </p:cTn>
                        </p:par>
                        <p:par>
                          <p:cTn id="53" fill="hold" nodeType="withGroup">
                            <p:stCondLst>
                              <p:cond delay="4246"/>
                            </p:stCondLst>
                            <p:childTnLst>
                              <p:par>
                                <p:cTn id="54" presetID="22" presetClass="entr" presetSubtype="8" fill="hold" nodeType="afterEffect">
                                  <p:childTnLst>
                                    <p:set>
                                      <p:cBhvr>
                                        <p:cTn id="55" dur="1" fill="hold">
                                          <p:stCondLst>
                                            <p:cond delay="0"/>
                                          </p:stCondLst>
                                        </p:cTn>
                                        <p:tgtEl>
                                          <p:spTgt spid="38"/>
                                        </p:tgtEl>
                                        <p:attrNameLst>
                                          <p:attrName>style.visibility</p:attrName>
                                        </p:attrNameLst>
                                      </p:cBhvr>
                                      <p:to>
                                        <p:strVal val="visible"/>
                                      </p:to>
                                    </p:set>
                                    <p:animEffect transition="in" filter="wipe(left)">
                                      <p:cBhvr>
                                        <p:cTn id="56" dur="482"/>
                                        <p:tgtEl>
                                          <p:spTgt spid="38"/>
                                        </p:tgtEl>
                                      </p:cBhvr>
                                    </p:animEffect>
                                  </p:childTnLst>
                                </p:cTn>
                              </p:par>
                              <p:par>
                                <p:cTn id="57" presetID="22" presetClass="entr" presetSubtype="2" fill="hold" nodeType="withEffect">
                                  <p:childTnLst>
                                    <p:set>
                                      <p:cBhvr>
                                        <p:cTn id="58" dur="1" fill="hold">
                                          <p:stCondLst>
                                            <p:cond delay="0"/>
                                          </p:stCondLst>
                                        </p:cTn>
                                        <p:tgtEl>
                                          <p:spTgt spid="39"/>
                                        </p:tgtEl>
                                        <p:attrNameLst>
                                          <p:attrName>style.visibility</p:attrName>
                                        </p:attrNameLst>
                                      </p:cBhvr>
                                      <p:to>
                                        <p:strVal val="visible"/>
                                      </p:to>
                                    </p:set>
                                    <p:animEffect transition="in" filter="wipe(right)">
                                      <p:cBhvr>
                                        <p:cTn id="59" dur="482"/>
                                        <p:tgtEl>
                                          <p:spTgt spid="39"/>
                                        </p:tgtEl>
                                      </p:cBhvr>
                                    </p:animEffect>
                                  </p:childTnLst>
                                </p:cTn>
                              </p:par>
                            </p:childTnLst>
                          </p:cTn>
                        </p:par>
                        <p:par>
                          <p:cTn id="60" fill="hold" nodeType="withGroup">
                            <p:stCondLst>
                              <p:cond delay="4728"/>
                            </p:stCondLst>
                            <p:childTnLst>
                              <p:par>
                                <p:cTn id="61" presetID="22" presetClass="entr" presetSubtype="8" fill="hold" nodeType="afterEffect">
                                  <p:childTnLst>
                                    <p:set>
                                      <p:cBhvr>
                                        <p:cTn id="62" dur="1" fill="hold">
                                          <p:stCondLst>
                                            <p:cond delay="0"/>
                                          </p:stCondLst>
                                        </p:cTn>
                                        <p:tgtEl>
                                          <p:spTgt spid="46"/>
                                        </p:tgtEl>
                                        <p:attrNameLst>
                                          <p:attrName>style.visibility</p:attrName>
                                        </p:attrNameLst>
                                      </p:cBhvr>
                                      <p:to>
                                        <p:strVal val="visible"/>
                                      </p:to>
                                    </p:set>
                                    <p:animEffect transition="in" filter="wipe(left)">
                                      <p:cBhvr>
                                        <p:cTn id="63" dur="482"/>
                                        <p:tgtEl>
                                          <p:spTgt spid="46"/>
                                        </p:tgtEl>
                                      </p:cBhvr>
                                    </p:animEffect>
                                  </p:childTnLst>
                                </p:cTn>
                              </p:par>
                              <p:par>
                                <p:cTn id="64" presetID="22" presetClass="entr" presetSubtype="2" fill="hold" nodeType="withEffect">
                                  <p:childTnLst>
                                    <p:set>
                                      <p:cBhvr>
                                        <p:cTn id="65" dur="1" fill="hold">
                                          <p:stCondLst>
                                            <p:cond delay="0"/>
                                          </p:stCondLst>
                                        </p:cTn>
                                        <p:tgtEl>
                                          <p:spTgt spid="47"/>
                                        </p:tgtEl>
                                        <p:attrNameLst>
                                          <p:attrName>style.visibility</p:attrName>
                                        </p:attrNameLst>
                                      </p:cBhvr>
                                      <p:to>
                                        <p:strVal val="visible"/>
                                      </p:to>
                                    </p:set>
                                    <p:animEffect transition="in" filter="wipe(right)">
                                      <p:cBhvr>
                                        <p:cTn id="66" dur="482"/>
                                        <p:tgtEl>
                                          <p:spTgt spid="47"/>
                                        </p:tgtEl>
                                      </p:cBhvr>
                                    </p:animEffect>
                                  </p:childTnLst>
                                </p:cTn>
                              </p:par>
                            </p:childTnLst>
                          </p:cTn>
                        </p:par>
                        <p:par>
                          <p:cTn id="67" fill="hold" nodeType="withGroup">
                            <p:stCondLst>
                              <p:cond delay="5211"/>
                            </p:stCondLst>
                            <p:childTnLst>
                              <p:par>
                                <p:cTn id="68" presetID="22" presetClass="entr" presetSubtype="2" fill="hold" nodeType="afterEffect">
                                  <p:childTnLst>
                                    <p:set>
                                      <p:cBhvr>
                                        <p:cTn id="69" dur="1" fill="hold">
                                          <p:stCondLst>
                                            <p:cond delay="0"/>
                                          </p:stCondLst>
                                        </p:cTn>
                                        <p:tgtEl>
                                          <p:spTgt spid="53"/>
                                        </p:tgtEl>
                                        <p:attrNameLst>
                                          <p:attrName>style.visibility</p:attrName>
                                        </p:attrNameLst>
                                      </p:cBhvr>
                                      <p:to>
                                        <p:strVal val="visible"/>
                                      </p:to>
                                    </p:set>
                                    <p:animEffect transition="in" filter="wipe(right)">
                                      <p:cBhvr>
                                        <p:cTn id="70" dur="482"/>
                                        <p:tgtEl>
                                          <p:spTgt spid="53"/>
                                        </p:tgtEl>
                                      </p:cBhvr>
                                    </p:animEffect>
                                  </p:childTnLst>
                                </p:cTn>
                              </p:par>
                              <p:par>
                                <p:cTn id="71" presetID="22" presetClass="entr" presetSubtype="8" fill="hold" nodeType="withEffect">
                                  <p:childTnLst>
                                    <p:set>
                                      <p:cBhvr>
                                        <p:cTn id="72" dur="1" fill="hold">
                                          <p:stCondLst>
                                            <p:cond delay="0"/>
                                          </p:stCondLst>
                                        </p:cTn>
                                        <p:tgtEl>
                                          <p:spTgt spid="51"/>
                                        </p:tgtEl>
                                        <p:attrNameLst>
                                          <p:attrName>style.visibility</p:attrName>
                                        </p:attrNameLst>
                                      </p:cBhvr>
                                      <p:to>
                                        <p:strVal val="visible"/>
                                      </p:to>
                                    </p:set>
                                    <p:animEffect transition="in" filter="wipe(left)">
                                      <p:cBhvr>
                                        <p:cTn id="73" dur="482"/>
                                        <p:tgtEl>
                                          <p:spTgt spid="51"/>
                                        </p:tgtEl>
                                      </p:cBhvr>
                                    </p:animEffect>
                                  </p:childTnLst>
                                </p:cTn>
                              </p:par>
                            </p:childTnLst>
                          </p:cTn>
                        </p:par>
                        <p:par>
                          <p:cTn id="74" fill="hold" nodeType="withGroup">
                            <p:stCondLst>
                              <p:cond delay="5693"/>
                            </p:stCondLst>
                            <p:childTnLst>
                              <p:par>
                                <p:cTn id="75" presetID="22" presetClass="entr" presetSubtype="2" fill="hold" nodeType="afterEffect">
                                  <p:childTnLst>
                                    <p:set>
                                      <p:cBhvr>
                                        <p:cTn id="76" dur="1" fill="hold">
                                          <p:stCondLst>
                                            <p:cond delay="0"/>
                                          </p:stCondLst>
                                        </p:cTn>
                                        <p:tgtEl>
                                          <p:spTgt spid="36"/>
                                        </p:tgtEl>
                                        <p:attrNameLst>
                                          <p:attrName>style.visibility</p:attrName>
                                        </p:attrNameLst>
                                      </p:cBhvr>
                                      <p:to>
                                        <p:strVal val="visible"/>
                                      </p:to>
                                    </p:set>
                                    <p:animEffect transition="in" filter="wipe(right)">
                                      <p:cBhvr>
                                        <p:cTn id="77" dur="482"/>
                                        <p:tgtEl>
                                          <p:spTgt spid="36"/>
                                        </p:tgtEl>
                                      </p:cBhvr>
                                    </p:animEffect>
                                  </p:childTnLst>
                                </p:cTn>
                              </p:par>
                              <p:par>
                                <p:cTn id="78" presetID="22" presetClass="entr" presetSubtype="8" fill="hold" nodeType="withEffect">
                                  <p:childTnLst>
                                    <p:set>
                                      <p:cBhvr>
                                        <p:cTn id="79" dur="1" fill="hold">
                                          <p:stCondLst>
                                            <p:cond delay="0"/>
                                          </p:stCondLst>
                                        </p:cTn>
                                        <p:tgtEl>
                                          <p:spTgt spid="37"/>
                                        </p:tgtEl>
                                        <p:attrNameLst>
                                          <p:attrName>style.visibility</p:attrName>
                                        </p:attrNameLst>
                                      </p:cBhvr>
                                      <p:to>
                                        <p:strVal val="visible"/>
                                      </p:to>
                                    </p:set>
                                    <p:animEffect transition="in" filter="wipe(left)">
                                      <p:cBhvr>
                                        <p:cTn id="80" dur="482"/>
                                        <p:tgtEl>
                                          <p:spTgt spid="37"/>
                                        </p:tgtEl>
                                      </p:cBhvr>
                                    </p:animEffect>
                                  </p:childTnLst>
                                </p:cTn>
                              </p:par>
                            </p:childTnLst>
                          </p:cTn>
                        </p:par>
                        <p:par>
                          <p:cTn id="81" fill="hold" nodeType="withGroup">
                            <p:stCondLst>
                              <p:cond delay="6176"/>
                            </p:stCondLst>
                            <p:childTnLst>
                              <p:par>
                                <p:cTn id="82" presetID="17" presetClass="entr" presetSubtype="10" fill="hold" nodeType="afterEffect">
                                  <p:childTnLst>
                                    <p:set>
                                      <p:cBhvr>
                                        <p:cTn id="83" dur="1" fill="hold">
                                          <p:stCondLst>
                                            <p:cond delay="0"/>
                                          </p:stCondLst>
                                        </p:cTn>
                                        <p:tgtEl>
                                          <p:spTgt spid="32"/>
                                        </p:tgtEl>
                                        <p:attrNameLst>
                                          <p:attrName>style.visibility</p:attrName>
                                        </p:attrNameLst>
                                      </p:cBhvr>
                                      <p:to>
                                        <p:strVal val="visible"/>
                                      </p:to>
                                    </p:set>
                                    <p:anim calcmode="lin" valueType="num">
                                      <p:cBhvr>
                                        <p:cTn id="84" dur="482" fill="hold"/>
                                        <p:tgtEl>
                                          <p:spTgt spid="32"/>
                                        </p:tgtEl>
                                        <p:attrNameLst>
                                          <p:attrName>ppt_w</p:attrName>
                                        </p:attrNameLst>
                                      </p:cBhvr>
                                      <p:tavLst>
                                        <p:tav tm="0">
                                          <p:val>
                                            <p:fltVal val="0"/>
                                          </p:val>
                                        </p:tav>
                                        <p:tav tm="100000">
                                          <p:val>
                                            <p:strVal val="#ppt_w"/>
                                          </p:val>
                                        </p:tav>
                                      </p:tavLst>
                                    </p:anim>
                                    <p:anim calcmode="lin" valueType="num">
                                      <p:cBhvr>
                                        <p:cTn id="85" dur="482" fill="hold"/>
                                        <p:tgtEl>
                                          <p:spTgt spid="32"/>
                                        </p:tgtEl>
                                        <p:attrNameLst>
                                          <p:attrName>ppt_h</p:attrName>
                                        </p:attrNameLst>
                                      </p:cBhvr>
                                      <p:tavLst>
                                        <p:tav tm="0">
                                          <p:val>
                                            <p:strVal val="#ppt_h"/>
                                          </p:val>
                                        </p:tav>
                                        <p:tav tm="100000">
                                          <p:val>
                                            <p:strVal val="#ppt_h"/>
                                          </p:val>
                                        </p:tav>
                                      </p:tavLst>
                                    </p:anim>
                                  </p:childTnLst>
                                </p:cTn>
                              </p:par>
                            </p:childTnLst>
                          </p:cTn>
                        </p:par>
                        <p:par>
                          <p:cTn id="86" fill="hold" nodeType="withGroup">
                            <p:stCondLst>
                              <p:cond delay="6658"/>
                            </p:stCondLst>
                            <p:childTnLst>
                              <p:par>
                                <p:cTn id="87" presetID="10" presetClass="entr" presetSubtype="0" fill="hold" grpId="1" nodeType="afterEffect">
                                  <p:childTnLst>
                                    <p:set>
                                      <p:cBhvr>
                                        <p:cTn id="88" dur="1" fill="hold">
                                          <p:stCondLst>
                                            <p:cond delay="0"/>
                                          </p:stCondLst>
                                        </p:cTn>
                                        <p:tgtEl>
                                          <p:spTgt spid="30"/>
                                        </p:tgtEl>
                                        <p:attrNameLst>
                                          <p:attrName>style.visibility</p:attrName>
                                        </p:attrNameLst>
                                      </p:cBhvr>
                                      <p:to>
                                        <p:strVal val="visible"/>
                                      </p:to>
                                    </p:set>
                                    <p:animEffect transition="in" filter="fade">
                                      <p:cBhvr>
                                        <p:cTn id="89" dur="965"/>
                                        <p:tgtEl>
                                          <p:spTgt spid="30"/>
                                        </p:tgtEl>
                                      </p:cBhvr>
                                    </p:animEffect>
                                  </p:childTnLst>
                                </p:cTn>
                              </p:par>
                              <p:par>
                                <p:cTn id="90" presetID="42" presetClass="entr" presetSubtype="0" fill="hold" grpId="2" nodeType="withEffect">
                                  <p:childTnLst>
                                    <p:set>
                                      <p:cBhvr>
                                        <p:cTn id="91" dur="1" fill="hold">
                                          <p:stCondLst>
                                            <p:cond delay="0"/>
                                          </p:stCondLst>
                                        </p:cTn>
                                        <p:tgtEl>
                                          <p:spTgt spid="50"/>
                                        </p:tgtEl>
                                        <p:attrNameLst>
                                          <p:attrName>style.visibility</p:attrName>
                                        </p:attrNameLst>
                                      </p:cBhvr>
                                      <p:to>
                                        <p:strVal val="visible"/>
                                      </p:to>
                                    </p:set>
                                    <p:animEffect transition="in" filter="fade">
                                      <p:cBhvr>
                                        <p:cTn id="92" dur="965"/>
                                        <p:tgtEl>
                                          <p:spTgt spid="50"/>
                                        </p:tgtEl>
                                      </p:cBhvr>
                                    </p:animEffect>
                                    <p:anim calcmode="lin" valueType="num">
                                      <p:cBhvr>
                                        <p:cTn id="93" dur="965" fill="hold"/>
                                        <p:tgtEl>
                                          <p:spTgt spid="50"/>
                                        </p:tgtEl>
                                        <p:attrNameLst>
                                          <p:attrName>ppt_x</p:attrName>
                                        </p:attrNameLst>
                                      </p:cBhvr>
                                      <p:tavLst>
                                        <p:tav tm="0">
                                          <p:val>
                                            <p:strVal val="#ppt_x"/>
                                          </p:val>
                                        </p:tav>
                                        <p:tav tm="100000">
                                          <p:val>
                                            <p:strVal val="#ppt_x"/>
                                          </p:val>
                                        </p:tav>
                                      </p:tavLst>
                                    </p:anim>
                                    <p:anim calcmode="lin" valueType="num">
                                      <p:cBhvr>
                                        <p:cTn id="94" dur="965"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1"/>
      <p:bldP spid="50" grpId="2"/>
    </p:bldLs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5" name="矩形 14"/>
          <p:cNvSpPr/>
          <p:nvPr/>
        </p:nvSpPr>
        <p:spPr>
          <a:xfrm rot="21388932">
            <a:off x="412085" y="1539644"/>
            <a:ext cx="2919156" cy="255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4" name="矩形 13"/>
          <p:cNvSpPr/>
          <p:nvPr/>
        </p:nvSpPr>
        <p:spPr>
          <a:xfrm>
            <a:off x="408653" y="1536635"/>
            <a:ext cx="2926020" cy="2565285"/>
          </a:xfrm>
          <a:prstGeom prst="rect">
            <a:avLst/>
          </a:prstGeom>
          <a:blipFill dpi="0" rotWithShape="1">
            <a:blip r:embed="rId3"/>
            <a:tile tx="0" ty="0" sx="60000" sy="60000" flip="none" algn="br"/>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57" name="组合 56"/>
          <p:cNvGrpSpPr/>
          <p:nvPr/>
        </p:nvGrpSpPr>
        <p:grpSpPr>
          <a:xfrm>
            <a:off x="3941932" y="1401621"/>
            <a:ext cx="4906073" cy="794932"/>
            <a:chOff x="3987102" y="1446625"/>
            <a:chExt cx="4906073" cy="794932"/>
          </a:xfrm>
        </p:grpSpPr>
        <p:grpSp>
          <p:nvGrpSpPr>
            <p:cNvPr id="45" name="组合 44"/>
            <p:cNvGrpSpPr/>
            <p:nvPr/>
          </p:nvGrpSpPr>
          <p:grpSpPr>
            <a:xfrm>
              <a:off x="3987102" y="1550135"/>
              <a:ext cx="584898" cy="584898"/>
              <a:chOff x="3987102" y="1356615"/>
              <a:chExt cx="584898" cy="584898"/>
            </a:xfrm>
          </p:grpSpPr>
          <p:sp>
            <p:nvSpPr>
              <p:cNvPr id="16" name="矩形 15"/>
              <p:cNvSpPr/>
              <p:nvPr/>
            </p:nvSpPr>
            <p:spPr>
              <a:xfrm>
                <a:off x="3987102" y="1356615"/>
                <a:ext cx="584898" cy="58489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9" name="Freeform 80"/>
              <p:cNvSpPr>
                <a:spLocks noEditPoints="1"/>
              </p:cNvSpPr>
              <p:nvPr/>
            </p:nvSpPr>
            <p:spPr bwMode="auto">
              <a:xfrm>
                <a:off x="4094607" y="1464120"/>
                <a:ext cx="369888" cy="369888"/>
              </a:xfrm>
              <a:custGeom>
                <a:gdLst>
                  <a:gd name="T0" fmla="*/ 132 w 144"/>
                  <a:gd name="T1" fmla="*/ 36 h 144"/>
                  <a:gd name="T2" fmla="*/ 81 w 144"/>
                  <a:gd name="T3" fmla="*/ 36 h 144"/>
                  <a:gd name="T4" fmla="*/ 101 w 144"/>
                  <a:gd name="T5" fmla="*/ 12 h 144"/>
                  <a:gd name="T6" fmla="*/ 102 w 144"/>
                  <a:gd name="T7" fmla="*/ 12 h 144"/>
                  <a:gd name="T8" fmla="*/ 108 w 144"/>
                  <a:gd name="T9" fmla="*/ 6 h 144"/>
                  <a:gd name="T10" fmla="*/ 102 w 144"/>
                  <a:gd name="T11" fmla="*/ 0 h 144"/>
                  <a:gd name="T12" fmla="*/ 96 w 144"/>
                  <a:gd name="T13" fmla="*/ 6 h 144"/>
                  <a:gd name="T14" fmla="*/ 96 w 144"/>
                  <a:gd name="T15" fmla="*/ 8 h 144"/>
                  <a:gd name="T16" fmla="*/ 73 w 144"/>
                  <a:gd name="T17" fmla="*/ 36 h 144"/>
                  <a:gd name="T18" fmla="*/ 71 w 144"/>
                  <a:gd name="T19" fmla="*/ 36 h 144"/>
                  <a:gd name="T20" fmla="*/ 48 w 144"/>
                  <a:gd name="T21" fmla="*/ 8 h 144"/>
                  <a:gd name="T22" fmla="*/ 48 w 144"/>
                  <a:gd name="T23" fmla="*/ 6 h 144"/>
                  <a:gd name="T24" fmla="*/ 42 w 144"/>
                  <a:gd name="T25" fmla="*/ 0 h 144"/>
                  <a:gd name="T26" fmla="*/ 36 w 144"/>
                  <a:gd name="T27" fmla="*/ 6 h 144"/>
                  <a:gd name="T28" fmla="*/ 42 w 144"/>
                  <a:gd name="T29" fmla="*/ 12 h 144"/>
                  <a:gd name="T30" fmla="*/ 43 w 144"/>
                  <a:gd name="T31" fmla="*/ 12 h 144"/>
                  <a:gd name="T32" fmla="*/ 63 w 144"/>
                  <a:gd name="T33" fmla="*/ 36 h 144"/>
                  <a:gd name="T34" fmla="*/ 12 w 144"/>
                  <a:gd name="T35" fmla="*/ 36 h 144"/>
                  <a:gd name="T36" fmla="*/ 0 w 144"/>
                  <a:gd name="T37" fmla="*/ 48 h 144"/>
                  <a:gd name="T38" fmla="*/ 0 w 144"/>
                  <a:gd name="T39" fmla="*/ 132 h 144"/>
                  <a:gd name="T40" fmla="*/ 12 w 144"/>
                  <a:gd name="T41" fmla="*/ 144 h 144"/>
                  <a:gd name="T42" fmla="*/ 132 w 144"/>
                  <a:gd name="T43" fmla="*/ 144 h 144"/>
                  <a:gd name="T44" fmla="*/ 144 w 144"/>
                  <a:gd name="T45" fmla="*/ 132 h 144"/>
                  <a:gd name="T46" fmla="*/ 144 w 144"/>
                  <a:gd name="T47" fmla="*/ 48 h 144"/>
                  <a:gd name="T48" fmla="*/ 132 w 144"/>
                  <a:gd name="T49" fmla="*/ 36 h 144"/>
                  <a:gd name="T50" fmla="*/ 108 w 144"/>
                  <a:gd name="T51" fmla="*/ 120 h 144"/>
                  <a:gd name="T52" fmla="*/ 96 w 144"/>
                  <a:gd name="T53" fmla="*/ 132 h 144"/>
                  <a:gd name="T54" fmla="*/ 24 w 144"/>
                  <a:gd name="T55" fmla="*/ 132 h 144"/>
                  <a:gd name="T56" fmla="*/ 12 w 144"/>
                  <a:gd name="T57" fmla="*/ 120 h 144"/>
                  <a:gd name="T58" fmla="*/ 12 w 144"/>
                  <a:gd name="T59" fmla="*/ 60 h 144"/>
                  <a:gd name="T60" fmla="*/ 24 w 144"/>
                  <a:gd name="T61" fmla="*/ 48 h 144"/>
                  <a:gd name="T62" fmla="*/ 96 w 144"/>
                  <a:gd name="T63" fmla="*/ 48 h 144"/>
                  <a:gd name="T64" fmla="*/ 108 w 144"/>
                  <a:gd name="T65" fmla="*/ 60 h 144"/>
                  <a:gd name="T66" fmla="*/ 108 w 144"/>
                  <a:gd name="T67" fmla="*/ 120 h 144"/>
                  <a:gd name="T68" fmla="*/ 126 w 144"/>
                  <a:gd name="T69" fmla="*/ 102 h 144"/>
                  <a:gd name="T70" fmla="*/ 114 w 144"/>
                  <a:gd name="T71" fmla="*/ 90 h 144"/>
                  <a:gd name="T72" fmla="*/ 126 w 144"/>
                  <a:gd name="T73" fmla="*/ 78 h 144"/>
                  <a:gd name="T74" fmla="*/ 138 w 144"/>
                  <a:gd name="T75" fmla="*/ 90 h 144"/>
                  <a:gd name="T76" fmla="*/ 126 w 144"/>
                  <a:gd name="T77" fmla="*/ 102 h 144"/>
                  <a:gd name="T78" fmla="*/ 126 w 144"/>
                  <a:gd name="T79" fmla="*/ 72 h 144"/>
                  <a:gd name="T80" fmla="*/ 114 w 144"/>
                  <a:gd name="T81" fmla="*/ 60 h 144"/>
                  <a:gd name="T82" fmla="*/ 126 w 144"/>
                  <a:gd name="T83" fmla="*/ 48 h 144"/>
                  <a:gd name="T84" fmla="*/ 138 w 144"/>
                  <a:gd name="T85" fmla="*/ 60 h 144"/>
                  <a:gd name="T86" fmla="*/ 126 w 144"/>
                  <a:gd name="T87" fmla="*/ 72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 h="144">
                    <a:moveTo>
                      <a:pt x="132" y="36"/>
                    </a:moveTo>
                    <a:cubicBezTo>
                      <a:pt x="81" y="36"/>
                      <a:pt x="81" y="36"/>
                      <a:pt x="81" y="36"/>
                    </a:cubicBezTo>
                    <a:cubicBezTo>
                      <a:pt x="101" y="12"/>
                      <a:pt x="101" y="12"/>
                      <a:pt x="101" y="12"/>
                    </a:cubicBezTo>
                    <a:cubicBezTo>
                      <a:pt x="101" y="12"/>
                      <a:pt x="102" y="12"/>
                      <a:pt x="102" y="12"/>
                    </a:cubicBezTo>
                    <a:cubicBezTo>
                      <a:pt x="105" y="12"/>
                      <a:pt x="108" y="9"/>
                      <a:pt x="108" y="6"/>
                    </a:cubicBezTo>
                    <a:cubicBezTo>
                      <a:pt x="108" y="3"/>
                      <a:pt x="105" y="0"/>
                      <a:pt x="102" y="0"/>
                    </a:cubicBezTo>
                    <a:cubicBezTo>
                      <a:pt x="99" y="0"/>
                      <a:pt x="96" y="3"/>
                      <a:pt x="96" y="6"/>
                    </a:cubicBezTo>
                    <a:cubicBezTo>
                      <a:pt x="96" y="7"/>
                      <a:pt x="96" y="7"/>
                      <a:pt x="96" y="8"/>
                    </a:cubicBezTo>
                    <a:cubicBezTo>
                      <a:pt x="73" y="36"/>
                      <a:pt x="73" y="36"/>
                      <a:pt x="73" y="36"/>
                    </a:cubicBezTo>
                    <a:cubicBezTo>
                      <a:pt x="71" y="36"/>
                      <a:pt x="71" y="36"/>
                      <a:pt x="71" y="36"/>
                    </a:cubicBezTo>
                    <a:cubicBezTo>
                      <a:pt x="48" y="8"/>
                      <a:pt x="48" y="8"/>
                      <a:pt x="48" y="8"/>
                    </a:cubicBezTo>
                    <a:cubicBezTo>
                      <a:pt x="48" y="7"/>
                      <a:pt x="48" y="7"/>
                      <a:pt x="48" y="6"/>
                    </a:cubicBezTo>
                    <a:cubicBezTo>
                      <a:pt x="48" y="3"/>
                      <a:pt x="45" y="0"/>
                      <a:pt x="42" y="0"/>
                    </a:cubicBezTo>
                    <a:cubicBezTo>
                      <a:pt x="39" y="0"/>
                      <a:pt x="36" y="3"/>
                      <a:pt x="36" y="6"/>
                    </a:cubicBezTo>
                    <a:cubicBezTo>
                      <a:pt x="36" y="9"/>
                      <a:pt x="39" y="12"/>
                      <a:pt x="42" y="12"/>
                    </a:cubicBezTo>
                    <a:cubicBezTo>
                      <a:pt x="42" y="12"/>
                      <a:pt x="43" y="12"/>
                      <a:pt x="43" y="12"/>
                    </a:cubicBezTo>
                    <a:cubicBezTo>
                      <a:pt x="63" y="36"/>
                      <a:pt x="63" y="36"/>
                      <a:pt x="63" y="36"/>
                    </a:cubicBezTo>
                    <a:cubicBezTo>
                      <a:pt x="12" y="36"/>
                      <a:pt x="12" y="36"/>
                      <a:pt x="12" y="36"/>
                    </a:cubicBezTo>
                    <a:cubicBezTo>
                      <a:pt x="5" y="36"/>
                      <a:pt x="0" y="41"/>
                      <a:pt x="0" y="48"/>
                    </a:cubicBezTo>
                    <a:cubicBezTo>
                      <a:pt x="0" y="132"/>
                      <a:pt x="0" y="132"/>
                      <a:pt x="0" y="132"/>
                    </a:cubicBezTo>
                    <a:cubicBezTo>
                      <a:pt x="0" y="139"/>
                      <a:pt x="5" y="144"/>
                      <a:pt x="12" y="144"/>
                    </a:cubicBezTo>
                    <a:cubicBezTo>
                      <a:pt x="132" y="144"/>
                      <a:pt x="132" y="144"/>
                      <a:pt x="132" y="144"/>
                    </a:cubicBezTo>
                    <a:cubicBezTo>
                      <a:pt x="139" y="144"/>
                      <a:pt x="144" y="139"/>
                      <a:pt x="144" y="132"/>
                    </a:cubicBezTo>
                    <a:cubicBezTo>
                      <a:pt x="144" y="48"/>
                      <a:pt x="144" y="48"/>
                      <a:pt x="144" y="48"/>
                    </a:cubicBezTo>
                    <a:cubicBezTo>
                      <a:pt x="144" y="41"/>
                      <a:pt x="139" y="36"/>
                      <a:pt x="132" y="36"/>
                    </a:cubicBezTo>
                    <a:moveTo>
                      <a:pt x="108" y="120"/>
                    </a:moveTo>
                    <a:cubicBezTo>
                      <a:pt x="108" y="127"/>
                      <a:pt x="103" y="132"/>
                      <a:pt x="96" y="132"/>
                    </a:cubicBezTo>
                    <a:cubicBezTo>
                      <a:pt x="24" y="132"/>
                      <a:pt x="24" y="132"/>
                      <a:pt x="24" y="132"/>
                    </a:cubicBezTo>
                    <a:cubicBezTo>
                      <a:pt x="17" y="132"/>
                      <a:pt x="12" y="127"/>
                      <a:pt x="12" y="120"/>
                    </a:cubicBezTo>
                    <a:cubicBezTo>
                      <a:pt x="12" y="60"/>
                      <a:pt x="12" y="60"/>
                      <a:pt x="12" y="60"/>
                    </a:cubicBezTo>
                    <a:cubicBezTo>
                      <a:pt x="12" y="53"/>
                      <a:pt x="17" y="48"/>
                      <a:pt x="24" y="48"/>
                    </a:cubicBezTo>
                    <a:cubicBezTo>
                      <a:pt x="96" y="48"/>
                      <a:pt x="96" y="48"/>
                      <a:pt x="96" y="48"/>
                    </a:cubicBezTo>
                    <a:cubicBezTo>
                      <a:pt x="103" y="48"/>
                      <a:pt x="108" y="53"/>
                      <a:pt x="108" y="60"/>
                    </a:cubicBezTo>
                    <a:lnTo>
                      <a:pt x="108" y="120"/>
                    </a:lnTo>
                    <a:close/>
                    <a:moveTo>
                      <a:pt x="126" y="102"/>
                    </a:moveTo>
                    <a:cubicBezTo>
                      <a:pt x="119" y="102"/>
                      <a:pt x="114" y="97"/>
                      <a:pt x="114" y="90"/>
                    </a:cubicBezTo>
                    <a:cubicBezTo>
                      <a:pt x="114" y="83"/>
                      <a:pt x="119" y="78"/>
                      <a:pt x="126" y="78"/>
                    </a:cubicBezTo>
                    <a:cubicBezTo>
                      <a:pt x="133" y="78"/>
                      <a:pt x="138" y="83"/>
                      <a:pt x="138" y="90"/>
                    </a:cubicBezTo>
                    <a:cubicBezTo>
                      <a:pt x="138" y="97"/>
                      <a:pt x="133" y="102"/>
                      <a:pt x="126" y="102"/>
                    </a:cubicBezTo>
                    <a:moveTo>
                      <a:pt x="126" y="72"/>
                    </a:moveTo>
                    <a:cubicBezTo>
                      <a:pt x="119" y="72"/>
                      <a:pt x="114" y="67"/>
                      <a:pt x="114" y="60"/>
                    </a:cubicBezTo>
                    <a:cubicBezTo>
                      <a:pt x="114" y="53"/>
                      <a:pt x="119" y="48"/>
                      <a:pt x="126" y="48"/>
                    </a:cubicBezTo>
                    <a:cubicBezTo>
                      <a:pt x="133" y="48"/>
                      <a:pt x="138" y="53"/>
                      <a:pt x="138" y="60"/>
                    </a:cubicBezTo>
                    <a:cubicBezTo>
                      <a:pt x="138" y="67"/>
                      <a:pt x="133" y="72"/>
                      <a:pt x="126" y="7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50" name="组合 49"/>
            <p:cNvGrpSpPr/>
            <p:nvPr/>
          </p:nvGrpSpPr>
          <p:grpSpPr>
            <a:xfrm>
              <a:off x="4571999" y="1446625"/>
              <a:ext cx="4321176" cy="794932"/>
              <a:chOff x="4571999" y="1446625"/>
              <a:chExt cx="4321176" cy="794932"/>
            </a:xfrm>
          </p:grpSpPr>
          <p:sp>
            <p:nvSpPr>
              <p:cNvPr id="48" name="TextBox 47"/>
              <p:cNvSpPr txBox="1"/>
              <p:nvPr/>
            </p:nvSpPr>
            <p:spPr>
              <a:xfrm>
                <a:off x="4571999" y="1446625"/>
                <a:ext cx="184520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49" name="TextBox 48"/>
              <p:cNvSpPr txBox="1"/>
              <p:nvPr/>
            </p:nvSpPr>
            <p:spPr>
              <a:xfrm>
                <a:off x="4572000" y="1626645"/>
                <a:ext cx="4321175" cy="614912"/>
              </a:xfrm>
              <a:prstGeom prst="rect">
                <a:avLst/>
              </a:prstGeom>
              <a:noFill/>
            </p:spPr>
            <p:txBody>
              <a:bodyPr wrap="square" rtlCol="0">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grpSp>
      </p:grpSp>
      <p:grpSp>
        <p:nvGrpSpPr>
          <p:cNvPr id="58" name="组合 57"/>
          <p:cNvGrpSpPr/>
          <p:nvPr/>
        </p:nvGrpSpPr>
        <p:grpSpPr>
          <a:xfrm>
            <a:off x="3941930" y="2369313"/>
            <a:ext cx="4906074" cy="794932"/>
            <a:chOff x="3987102" y="2410069"/>
            <a:chExt cx="4906074" cy="794932"/>
          </a:xfrm>
        </p:grpSpPr>
        <p:grpSp>
          <p:nvGrpSpPr>
            <p:cNvPr id="46" name="组合 45"/>
            <p:cNvGrpSpPr/>
            <p:nvPr/>
          </p:nvGrpSpPr>
          <p:grpSpPr>
            <a:xfrm>
              <a:off x="3987102" y="2513579"/>
              <a:ext cx="584898" cy="584898"/>
              <a:chOff x="3987102" y="2279301"/>
              <a:chExt cx="584898" cy="584898"/>
            </a:xfrm>
          </p:grpSpPr>
          <p:sp>
            <p:nvSpPr>
              <p:cNvPr id="17" name="矩形 16"/>
              <p:cNvSpPr/>
              <p:nvPr/>
            </p:nvSpPr>
            <p:spPr>
              <a:xfrm>
                <a:off x="3987102" y="2279301"/>
                <a:ext cx="584898" cy="58489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29" name="组合 28"/>
              <p:cNvGrpSpPr/>
              <p:nvPr/>
            </p:nvGrpSpPr>
            <p:grpSpPr>
              <a:xfrm>
                <a:off x="4095401" y="2433638"/>
                <a:ext cx="368300" cy="276225"/>
                <a:chOff x="6315075" y="-8834438"/>
                <a:chExt cx="368300" cy="276225"/>
              </a:xfrm>
              <a:solidFill>
                <a:schemeClr val="bg1"/>
              </a:solidFill>
            </p:grpSpPr>
            <p:sp>
              <p:nvSpPr>
                <p:cNvPr id="20" name="Oval 85"/>
                <p:cNvSpPr>
                  <a:spLocks noChangeArrowheads="1"/>
                </p:cNvSpPr>
                <p:nvPr/>
              </p:nvSpPr>
              <p:spPr bwMode="auto">
                <a:xfrm>
                  <a:off x="6469063" y="-8728076"/>
                  <a:ext cx="92075"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1" name="Freeform 86"/>
                <p:cNvSpPr>
                  <a:spLocks noEditPoints="1"/>
                </p:cNvSpPr>
                <p:nvPr/>
              </p:nvSpPr>
              <p:spPr bwMode="auto">
                <a:xfrm>
                  <a:off x="6315075" y="-8834438"/>
                  <a:ext cx="368300" cy="276225"/>
                </a:xfrm>
                <a:custGeom>
                  <a:gdLst>
                    <a:gd name="T0" fmla="*/ 132 w 144"/>
                    <a:gd name="T1" fmla="*/ 12 h 108"/>
                    <a:gd name="T2" fmla="*/ 60 w 144"/>
                    <a:gd name="T3" fmla="*/ 12 h 108"/>
                    <a:gd name="T4" fmla="*/ 48 w 144"/>
                    <a:gd name="T5" fmla="*/ 0 h 108"/>
                    <a:gd name="T6" fmla="*/ 36 w 144"/>
                    <a:gd name="T7" fmla="*/ 0 h 108"/>
                    <a:gd name="T8" fmla="*/ 24 w 144"/>
                    <a:gd name="T9" fmla="*/ 12 h 108"/>
                    <a:gd name="T10" fmla="*/ 12 w 144"/>
                    <a:gd name="T11" fmla="*/ 12 h 108"/>
                    <a:gd name="T12" fmla="*/ 0 w 144"/>
                    <a:gd name="T13" fmla="*/ 24 h 108"/>
                    <a:gd name="T14" fmla="*/ 12 w 144"/>
                    <a:gd name="T15" fmla="*/ 24 h 108"/>
                    <a:gd name="T16" fmla="*/ 24 w 144"/>
                    <a:gd name="T17" fmla="*/ 36 h 108"/>
                    <a:gd name="T18" fmla="*/ 24 w 144"/>
                    <a:gd name="T19" fmla="*/ 84 h 108"/>
                    <a:gd name="T20" fmla="*/ 12 w 144"/>
                    <a:gd name="T21" fmla="*/ 96 h 108"/>
                    <a:gd name="T22" fmla="*/ 0 w 144"/>
                    <a:gd name="T23" fmla="*/ 96 h 108"/>
                    <a:gd name="T24" fmla="*/ 12 w 144"/>
                    <a:gd name="T25" fmla="*/ 108 h 108"/>
                    <a:gd name="T26" fmla="*/ 132 w 144"/>
                    <a:gd name="T27" fmla="*/ 108 h 108"/>
                    <a:gd name="T28" fmla="*/ 144 w 144"/>
                    <a:gd name="T29" fmla="*/ 96 h 108"/>
                    <a:gd name="T30" fmla="*/ 144 w 144"/>
                    <a:gd name="T31" fmla="*/ 24 h 108"/>
                    <a:gd name="T32" fmla="*/ 132 w 144"/>
                    <a:gd name="T33" fmla="*/ 12 h 108"/>
                    <a:gd name="T34" fmla="*/ 78 w 144"/>
                    <a:gd name="T35" fmla="*/ 90 h 108"/>
                    <a:gd name="T36" fmla="*/ 48 w 144"/>
                    <a:gd name="T37" fmla="*/ 60 h 108"/>
                    <a:gd name="T38" fmla="*/ 78 w 144"/>
                    <a:gd name="T39" fmla="*/ 30 h 108"/>
                    <a:gd name="T40" fmla="*/ 108 w 144"/>
                    <a:gd name="T41" fmla="*/ 60 h 108"/>
                    <a:gd name="T42" fmla="*/ 78 w 144"/>
                    <a:gd name="T43" fmla="*/ 90 h 108"/>
                    <a:gd name="T44" fmla="*/ 123 w 144"/>
                    <a:gd name="T45" fmla="*/ 48 h 108"/>
                    <a:gd name="T46" fmla="*/ 114 w 144"/>
                    <a:gd name="T47" fmla="*/ 39 h 108"/>
                    <a:gd name="T48" fmla="*/ 123 w 144"/>
                    <a:gd name="T49" fmla="*/ 30 h 108"/>
                    <a:gd name="T50" fmla="*/ 132 w 144"/>
                    <a:gd name="T51" fmla="*/ 39 h 108"/>
                    <a:gd name="T52" fmla="*/ 123 w 144"/>
                    <a:gd name="T53" fmla="*/ 4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08">
                      <a:moveTo>
                        <a:pt x="132" y="12"/>
                      </a:moveTo>
                      <a:cubicBezTo>
                        <a:pt x="60" y="12"/>
                        <a:pt x="60" y="12"/>
                        <a:pt x="60" y="12"/>
                      </a:cubicBezTo>
                      <a:cubicBezTo>
                        <a:pt x="60" y="5"/>
                        <a:pt x="55" y="0"/>
                        <a:pt x="48" y="0"/>
                      </a:cubicBezTo>
                      <a:cubicBezTo>
                        <a:pt x="36" y="0"/>
                        <a:pt x="36" y="0"/>
                        <a:pt x="36" y="0"/>
                      </a:cubicBezTo>
                      <a:cubicBezTo>
                        <a:pt x="29" y="0"/>
                        <a:pt x="24" y="5"/>
                        <a:pt x="24" y="12"/>
                      </a:cubicBezTo>
                      <a:cubicBezTo>
                        <a:pt x="12" y="12"/>
                        <a:pt x="12" y="12"/>
                        <a:pt x="12" y="12"/>
                      </a:cubicBezTo>
                      <a:cubicBezTo>
                        <a:pt x="5" y="12"/>
                        <a:pt x="0" y="17"/>
                        <a:pt x="0" y="24"/>
                      </a:cubicBezTo>
                      <a:cubicBezTo>
                        <a:pt x="12" y="24"/>
                        <a:pt x="12" y="24"/>
                        <a:pt x="12" y="24"/>
                      </a:cubicBezTo>
                      <a:cubicBezTo>
                        <a:pt x="19" y="24"/>
                        <a:pt x="24" y="29"/>
                        <a:pt x="24" y="36"/>
                      </a:cubicBezTo>
                      <a:cubicBezTo>
                        <a:pt x="24" y="84"/>
                        <a:pt x="24" y="84"/>
                        <a:pt x="24" y="84"/>
                      </a:cubicBezTo>
                      <a:cubicBezTo>
                        <a:pt x="24" y="91"/>
                        <a:pt x="19" y="96"/>
                        <a:pt x="12" y="96"/>
                      </a:cubicBezTo>
                      <a:cubicBezTo>
                        <a:pt x="0" y="96"/>
                        <a:pt x="0" y="96"/>
                        <a:pt x="0" y="96"/>
                      </a:cubicBezTo>
                      <a:cubicBezTo>
                        <a:pt x="0" y="103"/>
                        <a:pt x="5" y="108"/>
                        <a:pt x="12" y="108"/>
                      </a:cubicBezTo>
                      <a:cubicBezTo>
                        <a:pt x="132" y="108"/>
                        <a:pt x="132" y="108"/>
                        <a:pt x="132" y="108"/>
                      </a:cubicBezTo>
                      <a:cubicBezTo>
                        <a:pt x="139" y="108"/>
                        <a:pt x="144" y="103"/>
                        <a:pt x="144" y="96"/>
                      </a:cubicBezTo>
                      <a:cubicBezTo>
                        <a:pt x="144" y="24"/>
                        <a:pt x="144" y="24"/>
                        <a:pt x="144" y="24"/>
                      </a:cubicBezTo>
                      <a:cubicBezTo>
                        <a:pt x="144" y="17"/>
                        <a:pt x="139" y="12"/>
                        <a:pt x="132" y="12"/>
                      </a:cubicBezTo>
                      <a:moveTo>
                        <a:pt x="78" y="90"/>
                      </a:moveTo>
                      <a:cubicBezTo>
                        <a:pt x="61" y="90"/>
                        <a:pt x="48" y="77"/>
                        <a:pt x="48" y="60"/>
                      </a:cubicBezTo>
                      <a:cubicBezTo>
                        <a:pt x="48" y="43"/>
                        <a:pt x="61" y="30"/>
                        <a:pt x="78" y="30"/>
                      </a:cubicBezTo>
                      <a:cubicBezTo>
                        <a:pt x="95" y="30"/>
                        <a:pt x="108" y="43"/>
                        <a:pt x="108" y="60"/>
                      </a:cubicBezTo>
                      <a:cubicBezTo>
                        <a:pt x="108" y="77"/>
                        <a:pt x="95" y="90"/>
                        <a:pt x="78" y="90"/>
                      </a:cubicBezTo>
                      <a:moveTo>
                        <a:pt x="123" y="48"/>
                      </a:moveTo>
                      <a:cubicBezTo>
                        <a:pt x="118" y="48"/>
                        <a:pt x="114" y="44"/>
                        <a:pt x="114" y="39"/>
                      </a:cubicBezTo>
                      <a:cubicBezTo>
                        <a:pt x="114" y="34"/>
                        <a:pt x="118" y="30"/>
                        <a:pt x="123" y="30"/>
                      </a:cubicBezTo>
                      <a:cubicBezTo>
                        <a:pt x="128" y="30"/>
                        <a:pt x="132" y="34"/>
                        <a:pt x="132" y="39"/>
                      </a:cubicBezTo>
                      <a:cubicBezTo>
                        <a:pt x="132" y="44"/>
                        <a:pt x="128" y="48"/>
                        <a:pt x="123"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2" name="Rectangle 87"/>
                <p:cNvSpPr>
                  <a:spLocks noChangeArrowheads="1"/>
                </p:cNvSpPr>
                <p:nvPr/>
              </p:nvSpPr>
              <p:spPr bwMode="auto">
                <a:xfrm>
                  <a:off x="6607175" y="-8758238"/>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3" name="Rectangle 88"/>
                <p:cNvSpPr>
                  <a:spLocks noChangeArrowheads="1"/>
                </p:cNvSpPr>
                <p:nvPr/>
              </p:nvSpPr>
              <p:spPr bwMode="auto">
                <a:xfrm>
                  <a:off x="6607175" y="-8758238"/>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4" name="Oval 89"/>
                <p:cNvSpPr>
                  <a:spLocks noChangeArrowheads="1"/>
                </p:cNvSpPr>
                <p:nvPr/>
              </p:nvSpPr>
              <p:spPr bwMode="auto">
                <a:xfrm>
                  <a:off x="6607175" y="-8758238"/>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5" name="Freeform 90"/>
                <p:cNvSpPr/>
                <p:nvPr/>
              </p:nvSpPr>
              <p:spPr bwMode="auto">
                <a:xfrm flipH="1">
                  <a:off x="6315075" y="-8774113"/>
                  <a:ext cx="0" cy="184150"/>
                </a:xfrm>
                <a:custGeom>
                  <a:gdLst>
                    <a:gd name="T0" fmla="*/ 116 h 116"/>
                    <a:gd name="T1" fmla="*/ 116 h 116"/>
                    <a:gd name="T2" fmla="*/ 0 h 116"/>
                    <a:gd name="T3" fmla="*/ 116 h 116"/>
                  </a:gdLst>
                  <a:cxnLst>
                    <a:cxn ang="0">
                      <a:pos x="0" y="T0"/>
                    </a:cxn>
                    <a:cxn ang="0">
                      <a:pos x="0" y="T1"/>
                    </a:cxn>
                    <a:cxn ang="0">
                      <a:pos x="0" y="T2"/>
                    </a:cxn>
                    <a:cxn ang="0">
                      <a:pos x="0" y="T3"/>
                    </a:cxn>
                  </a:cxnLst>
                  <a:rect l="0" t="0" r="r" b="b"/>
                  <a:pathLst>
                    <a:path h="115">
                      <a:moveTo>
                        <a:pt x="0" y="116"/>
                      </a:moveTo>
                      <a:lnTo>
                        <a:pt x="0" y="116"/>
                      </a:lnTo>
                      <a:lnTo>
                        <a:pt x="0" y="0"/>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6" name="Rectangle 91"/>
                <p:cNvSpPr>
                  <a:spLocks noChangeArrowheads="1"/>
                </p:cNvSpPr>
                <p:nvPr/>
              </p:nvSpPr>
              <p:spPr bwMode="auto">
                <a:xfrm>
                  <a:off x="6315075" y="-8774113"/>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7" name="Rectangle 92"/>
                <p:cNvSpPr>
                  <a:spLocks noChangeArrowheads="1"/>
                </p:cNvSpPr>
                <p:nvPr/>
              </p:nvSpPr>
              <p:spPr bwMode="auto">
                <a:xfrm>
                  <a:off x="6315075" y="-8774113"/>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28" name="Freeform 93"/>
                <p:cNvSpPr/>
                <p:nvPr/>
              </p:nvSpPr>
              <p:spPr bwMode="auto">
                <a:xfrm>
                  <a:off x="6315075" y="-8774113"/>
                  <a:ext cx="61913" cy="184150"/>
                </a:xfrm>
                <a:custGeom>
                  <a:gdLst>
                    <a:gd name="T0" fmla="*/ 12 w 24"/>
                    <a:gd name="T1" fmla="*/ 0 h 72"/>
                    <a:gd name="T2" fmla="*/ 0 w 24"/>
                    <a:gd name="T3" fmla="*/ 0 h 72"/>
                    <a:gd name="T4" fmla="*/ 0 w 24"/>
                    <a:gd name="T5" fmla="*/ 0 h 72"/>
                    <a:gd name="T6" fmla="*/ 0 w 24"/>
                    <a:gd name="T7" fmla="*/ 72 h 72"/>
                    <a:gd name="T8" fmla="*/ 12 w 24"/>
                    <a:gd name="T9" fmla="*/ 72 h 72"/>
                    <a:gd name="T10" fmla="*/ 24 w 24"/>
                    <a:gd name="T11" fmla="*/ 60 h 72"/>
                    <a:gd name="T12" fmla="*/ 24 w 24"/>
                    <a:gd name="T13" fmla="*/ 12 h 72"/>
                    <a:gd name="T14" fmla="*/ 12 w 24"/>
                    <a:gd name="T15" fmla="*/ 0 h 7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2">
                      <a:moveTo>
                        <a:pt x="12" y="0"/>
                      </a:moveTo>
                      <a:cubicBezTo>
                        <a:pt x="0" y="0"/>
                        <a:pt x="0" y="0"/>
                        <a:pt x="0" y="0"/>
                      </a:cubicBezTo>
                      <a:cubicBezTo>
                        <a:pt x="0" y="0"/>
                        <a:pt x="0" y="0"/>
                        <a:pt x="0" y="0"/>
                      </a:cubicBezTo>
                      <a:cubicBezTo>
                        <a:pt x="0" y="72"/>
                        <a:pt x="0" y="72"/>
                        <a:pt x="0" y="72"/>
                      </a:cubicBezTo>
                      <a:cubicBezTo>
                        <a:pt x="12" y="72"/>
                        <a:pt x="12" y="72"/>
                        <a:pt x="12" y="72"/>
                      </a:cubicBezTo>
                      <a:cubicBezTo>
                        <a:pt x="19" y="72"/>
                        <a:pt x="24" y="67"/>
                        <a:pt x="24" y="60"/>
                      </a:cubicBezTo>
                      <a:cubicBezTo>
                        <a:pt x="24" y="12"/>
                        <a:pt x="24" y="12"/>
                        <a:pt x="24" y="12"/>
                      </a:cubicBezTo>
                      <a:cubicBezTo>
                        <a:pt x="24" y="5"/>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grpSp>
          <p:nvGrpSpPr>
            <p:cNvPr id="51" name="组合 50"/>
            <p:cNvGrpSpPr/>
            <p:nvPr/>
          </p:nvGrpSpPr>
          <p:grpSpPr>
            <a:xfrm>
              <a:off x="4572000" y="2410069"/>
              <a:ext cx="4321176" cy="794932"/>
              <a:chOff x="4571999" y="1446625"/>
              <a:chExt cx="4321176" cy="794932"/>
            </a:xfrm>
          </p:grpSpPr>
          <p:sp>
            <p:nvSpPr>
              <p:cNvPr id="52" name="TextBox 51"/>
              <p:cNvSpPr txBox="1"/>
              <p:nvPr/>
            </p:nvSpPr>
            <p:spPr>
              <a:xfrm>
                <a:off x="4571999" y="1446625"/>
                <a:ext cx="184520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53" name="TextBox 52"/>
              <p:cNvSpPr txBox="1"/>
              <p:nvPr/>
            </p:nvSpPr>
            <p:spPr>
              <a:xfrm>
                <a:off x="4572000" y="1626645"/>
                <a:ext cx="4321175" cy="614912"/>
              </a:xfrm>
              <a:prstGeom prst="rect">
                <a:avLst/>
              </a:prstGeom>
              <a:noFill/>
            </p:spPr>
            <p:txBody>
              <a:bodyPr wrap="square" rtlCol="0">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grpSp>
      </p:grpSp>
      <p:grpSp>
        <p:nvGrpSpPr>
          <p:cNvPr id="59" name="组合 58"/>
          <p:cNvGrpSpPr/>
          <p:nvPr/>
        </p:nvGrpSpPr>
        <p:grpSpPr>
          <a:xfrm>
            <a:off x="3941932" y="3337003"/>
            <a:ext cx="4906073" cy="794932"/>
            <a:chOff x="3987102" y="3201988"/>
            <a:chExt cx="4906073" cy="794932"/>
          </a:xfrm>
        </p:grpSpPr>
        <p:grpSp>
          <p:nvGrpSpPr>
            <p:cNvPr id="47" name="组合 46"/>
            <p:cNvGrpSpPr/>
            <p:nvPr/>
          </p:nvGrpSpPr>
          <p:grpSpPr>
            <a:xfrm>
              <a:off x="3987102" y="3305498"/>
              <a:ext cx="584898" cy="584898"/>
              <a:chOff x="3987102" y="3201988"/>
              <a:chExt cx="584898" cy="584898"/>
            </a:xfrm>
          </p:grpSpPr>
          <p:sp>
            <p:nvSpPr>
              <p:cNvPr id="18" name="矩形 17"/>
              <p:cNvSpPr/>
              <p:nvPr/>
            </p:nvSpPr>
            <p:spPr>
              <a:xfrm>
                <a:off x="3987102" y="3201988"/>
                <a:ext cx="584898" cy="58489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44" name="组合 43"/>
              <p:cNvGrpSpPr/>
              <p:nvPr/>
            </p:nvGrpSpPr>
            <p:grpSpPr>
              <a:xfrm>
                <a:off x="4125564" y="3305525"/>
                <a:ext cx="307975" cy="377825"/>
                <a:chOff x="7083425" y="-8855076"/>
                <a:chExt cx="307975" cy="377825"/>
              </a:xfrm>
              <a:solidFill>
                <a:schemeClr val="bg1"/>
              </a:solidFill>
            </p:grpSpPr>
            <p:sp>
              <p:nvSpPr>
                <p:cNvPr id="30" name="Rectangle 94"/>
                <p:cNvSpPr>
                  <a:spLocks noChangeArrowheads="1"/>
                </p:cNvSpPr>
                <p:nvPr/>
              </p:nvSpPr>
              <p:spPr bwMode="auto">
                <a:xfrm>
                  <a:off x="729932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1" name="Rectangle 95"/>
                <p:cNvSpPr>
                  <a:spLocks noChangeArrowheads="1"/>
                </p:cNvSpPr>
                <p:nvPr/>
              </p:nvSpPr>
              <p:spPr bwMode="auto">
                <a:xfrm>
                  <a:off x="729932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2" name="Rectangle 96"/>
                <p:cNvSpPr>
                  <a:spLocks noChangeArrowheads="1"/>
                </p:cNvSpPr>
                <p:nvPr/>
              </p:nvSpPr>
              <p:spPr bwMode="auto">
                <a:xfrm>
                  <a:off x="729932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3" name="Rectangle 97"/>
                <p:cNvSpPr>
                  <a:spLocks noChangeArrowheads="1"/>
                </p:cNvSpPr>
                <p:nvPr/>
              </p:nvSpPr>
              <p:spPr bwMode="auto">
                <a:xfrm>
                  <a:off x="729932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4" name="Rectangle 98"/>
                <p:cNvSpPr>
                  <a:spLocks noChangeArrowheads="1"/>
                </p:cNvSpPr>
                <p:nvPr/>
              </p:nvSpPr>
              <p:spPr bwMode="auto">
                <a:xfrm>
                  <a:off x="711517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5" name="Rectangle 99"/>
                <p:cNvSpPr>
                  <a:spLocks noChangeArrowheads="1"/>
                </p:cNvSpPr>
                <p:nvPr/>
              </p:nvSpPr>
              <p:spPr bwMode="auto">
                <a:xfrm>
                  <a:off x="711517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6" name="Rectangle 100"/>
                <p:cNvSpPr>
                  <a:spLocks noChangeArrowheads="1"/>
                </p:cNvSpPr>
                <p:nvPr/>
              </p:nvSpPr>
              <p:spPr bwMode="auto">
                <a:xfrm>
                  <a:off x="711517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7" name="Rectangle 101"/>
                <p:cNvSpPr>
                  <a:spLocks noChangeArrowheads="1"/>
                </p:cNvSpPr>
                <p:nvPr/>
              </p:nvSpPr>
              <p:spPr bwMode="auto">
                <a:xfrm>
                  <a:off x="7115175" y="-8855076"/>
                  <a:ext cx="619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8" name="Freeform 102"/>
                <p:cNvSpPr/>
                <p:nvPr/>
              </p:nvSpPr>
              <p:spPr bwMode="auto">
                <a:xfrm>
                  <a:off x="7083425" y="-8769351"/>
                  <a:ext cx="307975" cy="292100"/>
                </a:xfrm>
                <a:custGeom>
                  <a:gdLst>
                    <a:gd name="T0" fmla="*/ 97 w 194"/>
                    <a:gd name="T1" fmla="*/ 0 h 184"/>
                    <a:gd name="T2" fmla="*/ 121 w 194"/>
                    <a:gd name="T3" fmla="*/ 70 h 184"/>
                    <a:gd name="T4" fmla="*/ 194 w 194"/>
                    <a:gd name="T5" fmla="*/ 71 h 184"/>
                    <a:gd name="T6" fmla="*/ 136 w 194"/>
                    <a:gd name="T7" fmla="*/ 115 h 184"/>
                    <a:gd name="T8" fmla="*/ 157 w 194"/>
                    <a:gd name="T9" fmla="*/ 184 h 184"/>
                    <a:gd name="T10" fmla="*/ 97 w 194"/>
                    <a:gd name="T11" fmla="*/ 144 h 184"/>
                    <a:gd name="T12" fmla="*/ 38 w 194"/>
                    <a:gd name="T13" fmla="*/ 184 h 184"/>
                    <a:gd name="T14" fmla="*/ 59 w 194"/>
                    <a:gd name="T15" fmla="*/ 115 h 184"/>
                    <a:gd name="T16" fmla="*/ 0 w 194"/>
                    <a:gd name="T17" fmla="*/ 71 h 184"/>
                    <a:gd name="T18" fmla="*/ 73 w 194"/>
                    <a:gd name="T19" fmla="*/ 70 h 184"/>
                    <a:gd name="T20" fmla="*/ 97 w 194"/>
                    <a:gd name="T21" fmla="*/ 0 h 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97" y="0"/>
                      </a:moveTo>
                      <a:lnTo>
                        <a:pt x="121" y="70"/>
                      </a:lnTo>
                      <a:lnTo>
                        <a:pt x="194" y="71"/>
                      </a:lnTo>
                      <a:lnTo>
                        <a:pt x="136" y="115"/>
                      </a:lnTo>
                      <a:lnTo>
                        <a:pt x="157" y="184"/>
                      </a:lnTo>
                      <a:lnTo>
                        <a:pt x="97" y="144"/>
                      </a:lnTo>
                      <a:lnTo>
                        <a:pt x="38" y="184"/>
                      </a:lnTo>
                      <a:lnTo>
                        <a:pt x="59" y="115"/>
                      </a:lnTo>
                      <a:lnTo>
                        <a:pt x="0" y="71"/>
                      </a:lnTo>
                      <a:lnTo>
                        <a:pt x="73" y="70"/>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9" name="Freeform 103"/>
                <p:cNvSpPr/>
                <p:nvPr/>
              </p:nvSpPr>
              <p:spPr bwMode="auto">
                <a:xfrm>
                  <a:off x="7083425" y="-8769351"/>
                  <a:ext cx="307975" cy="292100"/>
                </a:xfrm>
                <a:custGeom>
                  <a:gdLst>
                    <a:gd name="T0" fmla="*/ 97 w 194"/>
                    <a:gd name="T1" fmla="*/ 0 h 184"/>
                    <a:gd name="T2" fmla="*/ 121 w 194"/>
                    <a:gd name="T3" fmla="*/ 70 h 184"/>
                    <a:gd name="T4" fmla="*/ 194 w 194"/>
                    <a:gd name="T5" fmla="*/ 71 h 184"/>
                    <a:gd name="T6" fmla="*/ 136 w 194"/>
                    <a:gd name="T7" fmla="*/ 115 h 184"/>
                    <a:gd name="T8" fmla="*/ 157 w 194"/>
                    <a:gd name="T9" fmla="*/ 184 h 184"/>
                    <a:gd name="T10" fmla="*/ 97 w 194"/>
                    <a:gd name="T11" fmla="*/ 144 h 184"/>
                    <a:gd name="T12" fmla="*/ 38 w 194"/>
                    <a:gd name="T13" fmla="*/ 184 h 184"/>
                    <a:gd name="T14" fmla="*/ 59 w 194"/>
                    <a:gd name="T15" fmla="*/ 115 h 184"/>
                    <a:gd name="T16" fmla="*/ 0 w 194"/>
                    <a:gd name="T17" fmla="*/ 71 h 184"/>
                    <a:gd name="T18" fmla="*/ 73 w 194"/>
                    <a:gd name="T19" fmla="*/ 70 h 184"/>
                    <a:gd name="T20" fmla="*/ 97 w 194"/>
                    <a:gd name="T21" fmla="*/ 0 h 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97" y="0"/>
                      </a:moveTo>
                      <a:lnTo>
                        <a:pt x="121" y="70"/>
                      </a:lnTo>
                      <a:lnTo>
                        <a:pt x="194" y="71"/>
                      </a:lnTo>
                      <a:lnTo>
                        <a:pt x="136" y="115"/>
                      </a:lnTo>
                      <a:lnTo>
                        <a:pt x="157" y="184"/>
                      </a:lnTo>
                      <a:lnTo>
                        <a:pt x="97" y="144"/>
                      </a:lnTo>
                      <a:lnTo>
                        <a:pt x="38" y="184"/>
                      </a:lnTo>
                      <a:lnTo>
                        <a:pt x="59" y="115"/>
                      </a:lnTo>
                      <a:lnTo>
                        <a:pt x="0" y="71"/>
                      </a:lnTo>
                      <a:lnTo>
                        <a:pt x="73" y="70"/>
                      </a:ln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0" name="Rectangle 104"/>
                <p:cNvSpPr>
                  <a:spLocks noChangeArrowheads="1"/>
                </p:cNvSpPr>
                <p:nvPr/>
              </p:nvSpPr>
              <p:spPr bwMode="auto">
                <a:xfrm>
                  <a:off x="7207250" y="-8855076"/>
                  <a:ext cx="61913"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1" name="Rectangle 105"/>
                <p:cNvSpPr>
                  <a:spLocks noChangeArrowheads="1"/>
                </p:cNvSpPr>
                <p:nvPr/>
              </p:nvSpPr>
              <p:spPr bwMode="auto">
                <a:xfrm>
                  <a:off x="7207250" y="-8855076"/>
                  <a:ext cx="61913"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2" name="Freeform 106"/>
                <p:cNvSpPr/>
                <p:nvPr/>
              </p:nvSpPr>
              <p:spPr bwMode="auto">
                <a:xfrm>
                  <a:off x="7207250" y="-8855076"/>
                  <a:ext cx="61913" cy="138113"/>
                </a:xfrm>
                <a:custGeom>
                  <a:gdLst>
                    <a:gd name="T0" fmla="*/ 39 w 39"/>
                    <a:gd name="T1" fmla="*/ 0 h 87"/>
                    <a:gd name="T2" fmla="*/ 0 w 39"/>
                    <a:gd name="T3" fmla="*/ 0 h 87"/>
                    <a:gd name="T4" fmla="*/ 0 w 39"/>
                    <a:gd name="T5" fmla="*/ 87 h 87"/>
                    <a:gd name="T6" fmla="*/ 19 w 39"/>
                    <a:gd name="T7" fmla="*/ 30 h 87"/>
                    <a:gd name="T8" fmla="*/ 39 w 39"/>
                    <a:gd name="T9" fmla="*/ 87 h 87"/>
                    <a:gd name="T10" fmla="*/ 39 w 39"/>
                    <a:gd name="T11" fmla="*/ 0 h 87"/>
                  </a:gdLst>
                  <a:cxnLst>
                    <a:cxn ang="0">
                      <a:pos x="T0" y="T1"/>
                    </a:cxn>
                    <a:cxn ang="0">
                      <a:pos x="T2" y="T3"/>
                    </a:cxn>
                    <a:cxn ang="0">
                      <a:pos x="T4" y="T5"/>
                    </a:cxn>
                    <a:cxn ang="0">
                      <a:pos x="T6" y="T7"/>
                    </a:cxn>
                    <a:cxn ang="0">
                      <a:pos x="T8" y="T9"/>
                    </a:cxn>
                    <a:cxn ang="0">
                      <a:pos x="T10" y="T11"/>
                    </a:cxn>
                  </a:cxnLst>
                  <a:rect l="0" t="0" r="r" b="b"/>
                  <a:pathLst>
                    <a:path w="39" h="87">
                      <a:moveTo>
                        <a:pt x="39" y="0"/>
                      </a:moveTo>
                      <a:lnTo>
                        <a:pt x="0" y="0"/>
                      </a:lnTo>
                      <a:lnTo>
                        <a:pt x="0" y="87"/>
                      </a:lnTo>
                      <a:lnTo>
                        <a:pt x="19" y="30"/>
                      </a:lnTo>
                      <a:lnTo>
                        <a:pt x="39" y="87"/>
                      </a:ln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3" name="Freeform 107"/>
                <p:cNvSpPr/>
                <p:nvPr/>
              </p:nvSpPr>
              <p:spPr bwMode="auto">
                <a:xfrm>
                  <a:off x="7207250" y="-8855076"/>
                  <a:ext cx="61913" cy="138113"/>
                </a:xfrm>
                <a:custGeom>
                  <a:gdLst>
                    <a:gd name="T0" fmla="*/ 39 w 39"/>
                    <a:gd name="T1" fmla="*/ 0 h 87"/>
                    <a:gd name="T2" fmla="*/ 0 w 39"/>
                    <a:gd name="T3" fmla="*/ 0 h 87"/>
                    <a:gd name="T4" fmla="*/ 0 w 39"/>
                    <a:gd name="T5" fmla="*/ 87 h 87"/>
                    <a:gd name="T6" fmla="*/ 19 w 39"/>
                    <a:gd name="T7" fmla="*/ 30 h 87"/>
                    <a:gd name="T8" fmla="*/ 39 w 39"/>
                    <a:gd name="T9" fmla="*/ 87 h 87"/>
                    <a:gd name="T10" fmla="*/ 39 w 39"/>
                    <a:gd name="T11" fmla="*/ 0 h 87"/>
                  </a:gdLst>
                  <a:cxnLst>
                    <a:cxn ang="0">
                      <a:pos x="T0" y="T1"/>
                    </a:cxn>
                    <a:cxn ang="0">
                      <a:pos x="T2" y="T3"/>
                    </a:cxn>
                    <a:cxn ang="0">
                      <a:pos x="T4" y="T5"/>
                    </a:cxn>
                    <a:cxn ang="0">
                      <a:pos x="T6" y="T7"/>
                    </a:cxn>
                    <a:cxn ang="0">
                      <a:pos x="T8" y="T9"/>
                    </a:cxn>
                    <a:cxn ang="0">
                      <a:pos x="T10" y="T11"/>
                    </a:cxn>
                  </a:cxnLst>
                  <a:rect l="0" t="0" r="r" b="b"/>
                  <a:pathLst>
                    <a:path w="39" h="87">
                      <a:moveTo>
                        <a:pt x="39" y="0"/>
                      </a:moveTo>
                      <a:lnTo>
                        <a:pt x="0" y="0"/>
                      </a:lnTo>
                      <a:lnTo>
                        <a:pt x="0" y="87"/>
                      </a:lnTo>
                      <a:lnTo>
                        <a:pt x="19" y="30"/>
                      </a:lnTo>
                      <a:lnTo>
                        <a:pt x="39" y="87"/>
                      </a:lnTo>
                      <a:lnTo>
                        <a:pt x="3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grpSp>
          <p:nvGrpSpPr>
            <p:cNvPr id="54" name="组合 53"/>
            <p:cNvGrpSpPr/>
            <p:nvPr/>
          </p:nvGrpSpPr>
          <p:grpSpPr>
            <a:xfrm>
              <a:off x="4571999" y="3201988"/>
              <a:ext cx="4321176" cy="794932"/>
              <a:chOff x="4571999" y="1446625"/>
              <a:chExt cx="4321176" cy="794932"/>
            </a:xfrm>
          </p:grpSpPr>
          <p:sp>
            <p:nvSpPr>
              <p:cNvPr id="55" name="TextBox 54"/>
              <p:cNvSpPr txBox="1"/>
              <p:nvPr/>
            </p:nvSpPr>
            <p:spPr>
              <a:xfrm>
                <a:off x="4571999" y="1446625"/>
                <a:ext cx="184520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56" name="TextBox 55"/>
              <p:cNvSpPr txBox="1"/>
              <p:nvPr/>
            </p:nvSpPr>
            <p:spPr>
              <a:xfrm>
                <a:off x="4572000" y="1626645"/>
                <a:ext cx="4321175" cy="614912"/>
              </a:xfrm>
              <a:prstGeom prst="rect">
                <a:avLst/>
              </a:prstGeom>
              <a:noFill/>
            </p:spPr>
            <p:txBody>
              <a:bodyPr wrap="square" rtlCol="0">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grpSp>
      </p:grpSp>
      <p:sp>
        <p:nvSpPr>
          <p:cNvPr id="60" name="TextBox 59"/>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61" name="直接连接符 60"/>
          <p:cNvCxnSpPr>
            <a:endCxn id="60"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60" idx="2"/>
            <a:endCxn id="60"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0"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857701"/>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61"/>
                                        </p:tgtEl>
                                        <p:attrNameLst>
                                          <p:attrName>style.visibility</p:attrName>
                                        </p:attrNameLst>
                                      </p:cBhvr>
                                      <p:to>
                                        <p:strVal val="visible"/>
                                      </p:to>
                                    </p:set>
                                    <p:animEffect transition="in" filter="wipe(left)">
                                      <p:cBhvr>
                                        <p:cTn id="7" dur="200"/>
                                        <p:tgtEl>
                                          <p:spTgt spid="61"/>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62"/>
                                        </p:tgtEl>
                                        <p:attrNameLst>
                                          <p:attrName>style.visibility</p:attrName>
                                        </p:attrNameLst>
                                      </p:cBhvr>
                                      <p:to>
                                        <p:strVal val="visible"/>
                                      </p:to>
                                    </p:set>
                                    <p:animEffect transition="in" filter="wipe(down)">
                                      <p:cBhvr>
                                        <p:cTn id="11" dur="200"/>
                                        <p:tgtEl>
                                          <p:spTgt spid="62"/>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63"/>
                                        </p:tgtEl>
                                        <p:attrNameLst>
                                          <p:attrName>style.visibility</p:attrName>
                                        </p:attrNameLst>
                                      </p:cBhvr>
                                      <p:to>
                                        <p:strVal val="visible"/>
                                      </p:to>
                                    </p:set>
                                    <p:animEffect transition="in" filter="wipe(left)">
                                      <p:cBhvr>
                                        <p:cTn id="15" dur="200"/>
                                        <p:tgtEl>
                                          <p:spTgt spid="63"/>
                                        </p:tgtEl>
                                      </p:cBhvr>
                                    </p:animEffect>
                                  </p:childTnLst>
                                </p:cTn>
                              </p:par>
                            </p:childTnLst>
                          </p:cTn>
                        </p:par>
                        <p:par>
                          <p:cTn id="16" fill="hold" nodeType="withGroup">
                            <p:stCondLst>
                              <p:cond delay="600"/>
                            </p:stCondLst>
                            <p:childTnLst>
                              <p:par>
                                <p:cTn id="17" presetID="10" presetClass="entr" presetSubtype="0" fill="hold" grpId="2" nodeType="afterEffec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childTnLst>
                          </p:cTn>
                        </p:par>
                        <p:par>
                          <p:cTn id="20" fill="hold" nodeType="withGroup">
                            <p:stCondLst>
                              <p:cond delay="1600"/>
                            </p:stCondLst>
                            <p:childTnLst>
                              <p:par>
                                <p:cTn id="21" presetID="10" presetClass="entr" presetSubtype="0" fill="hold" grpId="1" nodeType="afterEffec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nodeType="withGroup">
                            <p:stCondLst>
                              <p:cond delay="2100"/>
                            </p:stCondLst>
                            <p:childTnLst>
                              <p:par>
                                <p:cTn id="25" presetID="53" presetClass="entr" presetSubtype="0" fill="hold" grpId="0" nodeType="afterEffec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nodeType="withGroup">
                            <p:stCondLst>
                              <p:cond delay="2600"/>
                            </p:stCondLst>
                            <p:childTnLst>
                              <p:par>
                                <p:cTn id="31" presetID="42" presetClass="entr" presetSubtype="0" fill="hold" nodeType="afterEffec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anim calcmode="lin" valueType="num">
                                      <p:cBhvr>
                                        <p:cTn id="44" dur="1000" fill="hold"/>
                                        <p:tgtEl>
                                          <p:spTgt spid="59"/>
                                        </p:tgtEl>
                                        <p:attrNameLst>
                                          <p:attrName>ppt_x</p:attrName>
                                        </p:attrNameLst>
                                      </p:cBhvr>
                                      <p:tavLst>
                                        <p:tav tm="0">
                                          <p:val>
                                            <p:strVal val="#ppt_x"/>
                                          </p:val>
                                        </p:tav>
                                        <p:tav tm="100000">
                                          <p:val>
                                            <p:strVal val="#ppt_x"/>
                                          </p:val>
                                        </p:tav>
                                      </p:tavLst>
                                    </p:anim>
                                    <p:anim calcmode="lin" valueType="num">
                                      <p:cBhvr>
                                        <p:cTn id="4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1"/>
      <p:bldP spid="60" grpId="2"/>
    </p:bldLs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椭圆 1"/>
          <p:cNvSpPr/>
          <p:nvPr/>
        </p:nvSpPr>
        <p:spPr>
          <a:xfrm>
            <a:off x="3492500" y="1131592"/>
            <a:ext cx="2159000" cy="2159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3" name="TextBox 2"/>
          <p:cNvSpPr txBox="1"/>
          <p:nvPr/>
        </p:nvSpPr>
        <p:spPr>
          <a:xfrm>
            <a:off x="3492501" y="1932034"/>
            <a:ext cx="2159000" cy="584775"/>
          </a:xfrm>
          <a:prstGeom prst="rect">
            <a:avLst/>
          </a:prstGeom>
          <a:noFill/>
        </p:spPr>
        <p:txBody>
          <a:bodyPr wrap="square" rtlCol="0">
            <a:spAutoFit/>
          </a:bodyPr>
          <a:lstStyle/>
          <a:p>
            <a:pPr algn="ctr"/>
            <a:r>
              <a:rPr lang="zh-CN" altLang="en-US" sz="3200">
                <a:solidFill>
                  <a:prstClr val="white"/>
                </a:solidFill>
                <a:latin typeface="BankGothic Md BT" pitchFamily="34" charset="0"/>
                <a:ea typeface="微软雅黑 Light" panose="020b0502040204020203" pitchFamily="34" charset="-122"/>
                <a:cs typeface="+mn-ea"/>
              </a:rPr>
              <a:t>输入标题</a:t>
            </a:r>
          </a:p>
        </p:txBody>
      </p:sp>
      <p:cxnSp>
        <p:nvCxnSpPr>
          <p:cNvPr id="7" name="直接连接符 6"/>
          <p:cNvCxnSpPr>
            <a:stCxn id="2" idx="0"/>
            <a:endCxn id="3" idx="1"/>
          </p:cNvCxnSpPr>
          <p:nvPr/>
        </p:nvCxnSpPr>
        <p:spPr>
          <a:xfrm flipH="1">
            <a:off x="3492501" y="1131592"/>
            <a:ext cx="1079499" cy="109283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 idx="1"/>
            <a:endCxn id="3" idx="3"/>
          </p:cNvCxnSpPr>
          <p:nvPr/>
        </p:nvCxnSpPr>
        <p:spPr>
          <a:xfrm>
            <a:off x="3492501" y="2224422"/>
            <a:ext cx="215900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 idx="3"/>
            <a:endCxn id="2" idx="4"/>
          </p:cNvCxnSpPr>
          <p:nvPr/>
        </p:nvCxnSpPr>
        <p:spPr>
          <a:xfrm flipH="1">
            <a:off x="4572000" y="2224422"/>
            <a:ext cx="1079501" cy="106617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 idx="0"/>
            <a:endCxn id="2" idx="7"/>
          </p:cNvCxnSpPr>
          <p:nvPr/>
        </p:nvCxnSpPr>
        <p:spPr>
          <a:xfrm>
            <a:off x="4572000"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2" idx="4"/>
            <a:endCxn id="2" idx="3"/>
          </p:cNvCxnSpPr>
          <p:nvPr/>
        </p:nvCxnSpPr>
        <p:spPr>
          <a:xfrm flipH="1" flipV="1">
            <a:off x="3808678"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2" idx="7"/>
            <a:endCxn id="2" idx="1"/>
          </p:cNvCxnSpPr>
          <p:nvPr/>
        </p:nvCxnSpPr>
        <p:spPr>
          <a:xfrm flipH="1">
            <a:off x="3808678" y="1447768"/>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 idx="3"/>
            <a:endCxn id="2" idx="5"/>
          </p:cNvCxnSpPr>
          <p:nvPr/>
        </p:nvCxnSpPr>
        <p:spPr>
          <a:xfrm>
            <a:off x="3808678" y="2974412"/>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 idx="1"/>
            <a:endCxn id="3" idx="0"/>
          </p:cNvCxnSpPr>
          <p:nvPr/>
        </p:nvCxnSpPr>
        <p:spPr>
          <a:xfrm>
            <a:off x="3808678" y="1447770"/>
            <a:ext cx="763323" cy="484264"/>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 idx="5"/>
            <a:endCxn id="3" idx="2"/>
          </p:cNvCxnSpPr>
          <p:nvPr/>
        </p:nvCxnSpPr>
        <p:spPr>
          <a:xfrm flipH="1" flipV="1">
            <a:off x="4572001" y="2516809"/>
            <a:ext cx="763321" cy="457605"/>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 idx="0"/>
            <a:endCxn id="2" idx="1"/>
          </p:cNvCxnSpPr>
          <p:nvPr/>
        </p:nvCxnSpPr>
        <p:spPr>
          <a:xfrm flipH="1">
            <a:off x="3808678"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 idx="1"/>
            <a:endCxn id="3" idx="1"/>
          </p:cNvCxnSpPr>
          <p:nvPr/>
        </p:nvCxnSpPr>
        <p:spPr>
          <a:xfrm flipH="1">
            <a:off x="3492501" y="1447770"/>
            <a:ext cx="316177" cy="776652"/>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 idx="1"/>
            <a:endCxn id="2" idx="3"/>
          </p:cNvCxnSpPr>
          <p:nvPr/>
        </p:nvCxnSpPr>
        <p:spPr>
          <a:xfrm>
            <a:off x="3492501" y="2224422"/>
            <a:ext cx="316177" cy="749992"/>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 idx="4"/>
            <a:endCxn id="2" idx="5"/>
          </p:cNvCxnSpPr>
          <p:nvPr/>
        </p:nvCxnSpPr>
        <p:spPr>
          <a:xfrm flipV="1">
            <a:off x="4572000"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 idx="5"/>
            <a:endCxn id="3" idx="3"/>
          </p:cNvCxnSpPr>
          <p:nvPr/>
        </p:nvCxnSpPr>
        <p:spPr>
          <a:xfrm flipV="1">
            <a:off x="5335322" y="2224422"/>
            <a:ext cx="316179" cy="749992"/>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 idx="7"/>
            <a:endCxn id="3" idx="3"/>
          </p:cNvCxnSpPr>
          <p:nvPr/>
        </p:nvCxnSpPr>
        <p:spPr>
          <a:xfrm>
            <a:off x="5335322" y="1447770"/>
            <a:ext cx="316179" cy="776652"/>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 idx="0"/>
            <a:endCxn id="2" idx="7"/>
          </p:cNvCxnSpPr>
          <p:nvPr/>
        </p:nvCxnSpPr>
        <p:spPr>
          <a:xfrm flipV="1">
            <a:off x="4572001" y="1447770"/>
            <a:ext cx="763321" cy="4842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 idx="2"/>
            <a:endCxn id="2" idx="3"/>
          </p:cNvCxnSpPr>
          <p:nvPr/>
        </p:nvCxnSpPr>
        <p:spPr>
          <a:xfrm flipH="1">
            <a:off x="3808678" y="2516809"/>
            <a:ext cx="763323" cy="45760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 idx="0"/>
            <a:endCxn id="3" idx="3"/>
          </p:cNvCxnSpPr>
          <p:nvPr/>
        </p:nvCxnSpPr>
        <p:spPr>
          <a:xfrm>
            <a:off x="4572000" y="1131592"/>
            <a:ext cx="1079501" cy="10928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 idx="4"/>
            <a:endCxn id="3" idx="1"/>
          </p:cNvCxnSpPr>
          <p:nvPr/>
        </p:nvCxnSpPr>
        <p:spPr>
          <a:xfrm flipH="1" flipV="1">
            <a:off x="3492501" y="2224422"/>
            <a:ext cx="1079499" cy="106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492500" y="3460237"/>
            <a:ext cx="2159000" cy="461665"/>
          </a:xfrm>
          <a:prstGeom prst="rect">
            <a:avLst/>
          </a:prstGeom>
          <a:noFill/>
        </p:spPr>
        <p:txBody>
          <a:bodyPr wrap="square" rtlCol="0">
            <a:spAutoFit/>
          </a:bodyPr>
          <a:lstStyle/>
          <a:p>
            <a:pPr algn="ctr"/>
            <a:r>
              <a:rPr lang="en-US" altLang="zh-CN" sz="2400" u="sng">
                <a:solidFill>
                  <a:prstClr val="white"/>
                </a:solidFill>
                <a:latin typeface="BankGothic Md BT" pitchFamily="34" charset="0"/>
                <a:ea typeface="微软雅黑 Light" panose="020b0502040204020203" pitchFamily="34" charset="-122"/>
                <a:cs typeface="+mn-ea"/>
              </a:rPr>
              <a:t>PART ONE</a:t>
            </a:r>
            <a:endParaRPr lang="zh-CN" altLang="en-US" sz="2400" u="sng">
              <a:solidFill>
                <a:prstClr val="white"/>
              </a:solidFill>
              <a:latin typeface="BankGothic Md BT" pitchFamily="34" charset="0"/>
              <a:ea typeface="微软雅黑 Light" panose="020b0502040204020203" pitchFamily="34" charset="-122"/>
              <a:cs typeface="+mn-ea"/>
            </a:endParaRPr>
          </a:p>
        </p:txBody>
      </p:sp>
      <p:cxnSp>
        <p:nvCxnSpPr>
          <p:cNvPr id="27" name="直接连接符 26"/>
          <p:cNvCxnSpPr>
            <a:stCxn id="2" idx="0"/>
            <a:endCxn id="2" idx="3"/>
          </p:cNvCxnSpPr>
          <p:nvPr/>
        </p:nvCxnSpPr>
        <p:spPr>
          <a:xfrm flipH="1">
            <a:off x="3808678" y="1131590"/>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 idx="0"/>
            <a:endCxn id="2" idx="5"/>
          </p:cNvCxnSpPr>
          <p:nvPr/>
        </p:nvCxnSpPr>
        <p:spPr>
          <a:xfrm>
            <a:off x="4572000" y="1131590"/>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 idx="7"/>
            <a:endCxn id="2" idx="4"/>
          </p:cNvCxnSpPr>
          <p:nvPr/>
        </p:nvCxnSpPr>
        <p:spPr>
          <a:xfrm flipH="1">
            <a:off x="4572000" y="1447768"/>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 idx="4"/>
            <a:endCxn id="2" idx="1"/>
          </p:cNvCxnSpPr>
          <p:nvPr/>
        </p:nvCxnSpPr>
        <p:spPr>
          <a:xfrm flipH="1" flipV="1">
            <a:off x="3808678" y="1447768"/>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77040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2"/>
                                        </p:tgtEl>
                                        <p:attrNameLst>
                                          <p:attrName>style.visibility</p:attrName>
                                        </p:attrNameLst>
                                      </p:cBhvr>
                                      <p:to>
                                        <p:strVal val="visible"/>
                                      </p:to>
                                    </p:set>
                                    <p:animEffect transition="in" filter="fade">
                                      <p:cBhvr>
                                        <p:cTn id="7" dur="965"/>
                                        <p:tgtEl>
                                          <p:spTgt spid="2"/>
                                        </p:tgtEl>
                                      </p:cBhvr>
                                    </p:animEffect>
                                  </p:childTnLst>
                                </p:cTn>
                              </p:par>
                            </p:childTnLst>
                          </p:cTn>
                        </p:par>
                        <p:par>
                          <p:cTn id="8" fill="hold" nodeType="withGroup">
                            <p:stCondLst>
                              <p:cond delay="965"/>
                            </p:stCondLst>
                            <p:childTnLst>
                              <p:par>
                                <p:cTn id="9" presetID="22" presetClass="entr" presetSubtype="8" fill="hold" nodeType="afterEffect">
                                  <p:childTnLst>
                                    <p:set>
                                      <p:cBhvr>
                                        <p:cTn id="10" dur="1" fill="hold">
                                          <p:stCondLst>
                                            <p:cond delay="0"/>
                                          </p:stCondLst>
                                        </p:cTn>
                                        <p:tgtEl>
                                          <p:spTgt spid="15"/>
                                        </p:tgtEl>
                                        <p:attrNameLst>
                                          <p:attrName>style.visibility</p:attrName>
                                        </p:attrNameLst>
                                      </p:cBhvr>
                                      <p:to>
                                        <p:strVal val="visible"/>
                                      </p:to>
                                    </p:set>
                                    <p:animEffect transition="in" filter="wipe(left)">
                                      <p:cBhvr>
                                        <p:cTn id="11" dur="289"/>
                                        <p:tgtEl>
                                          <p:spTgt spid="15"/>
                                        </p:tgtEl>
                                      </p:cBhvr>
                                    </p:animEffect>
                                  </p:childTnLst>
                                </p:cTn>
                              </p:par>
                              <p:par>
                                <p:cTn id="12" presetID="22" presetClass="entr" presetSubtype="8" fill="hold" nodeType="withEffect">
                                  <p:childTnLst>
                                    <p:set>
                                      <p:cBhvr>
                                        <p:cTn id="13" dur="1" fill="hold">
                                          <p:stCondLst>
                                            <p:cond delay="0"/>
                                          </p:stCondLst>
                                        </p:cTn>
                                        <p:tgtEl>
                                          <p:spTgt spid="42"/>
                                        </p:tgtEl>
                                        <p:attrNameLst>
                                          <p:attrName>style.visibility</p:attrName>
                                        </p:attrNameLst>
                                      </p:cBhvr>
                                      <p:to>
                                        <p:strVal val="visible"/>
                                      </p:to>
                                    </p:set>
                                    <p:animEffect transition="in" filter="wipe(left)">
                                      <p:cBhvr>
                                        <p:cTn id="14" dur="289"/>
                                        <p:tgtEl>
                                          <p:spTgt spid="42"/>
                                        </p:tgtEl>
                                      </p:cBhvr>
                                    </p:animEffect>
                                  </p:childTnLst>
                                </p:cTn>
                              </p:par>
                              <p:par>
                                <p:cTn id="15" presetID="22" presetClass="entr" presetSubtype="2" fill="hold" nodeType="withEffect">
                                  <p:childTnLst>
                                    <p:set>
                                      <p:cBhvr>
                                        <p:cTn id="16" dur="1" fill="hold">
                                          <p:stCondLst>
                                            <p:cond delay="0"/>
                                          </p:stCondLst>
                                        </p:cTn>
                                        <p:tgtEl>
                                          <p:spTgt spid="40"/>
                                        </p:tgtEl>
                                        <p:attrNameLst>
                                          <p:attrName>style.visibility</p:attrName>
                                        </p:attrNameLst>
                                      </p:cBhvr>
                                      <p:to>
                                        <p:strVal val="visible"/>
                                      </p:to>
                                    </p:set>
                                    <p:animEffect transition="in" filter="wipe(right)">
                                      <p:cBhvr>
                                        <p:cTn id="17" dur="289"/>
                                        <p:tgtEl>
                                          <p:spTgt spid="40"/>
                                        </p:tgtEl>
                                      </p:cBhvr>
                                    </p:animEffect>
                                  </p:childTnLst>
                                </p:cTn>
                              </p:par>
                              <p:par>
                                <p:cTn id="18" presetID="22" presetClass="entr" presetSubtype="2" fill="hold" nodeType="withEffect">
                                  <p:childTnLst>
                                    <p:set>
                                      <p:cBhvr>
                                        <p:cTn id="19" dur="1" fill="hold">
                                          <p:stCondLst>
                                            <p:cond delay="0"/>
                                          </p:stCondLst>
                                        </p:cTn>
                                        <p:tgtEl>
                                          <p:spTgt spid="38"/>
                                        </p:tgtEl>
                                        <p:attrNameLst>
                                          <p:attrName>style.visibility</p:attrName>
                                        </p:attrNameLst>
                                      </p:cBhvr>
                                      <p:to>
                                        <p:strVal val="visible"/>
                                      </p:to>
                                    </p:set>
                                    <p:animEffect transition="in" filter="wipe(right)">
                                      <p:cBhvr>
                                        <p:cTn id="20" dur="289"/>
                                        <p:tgtEl>
                                          <p:spTgt spid="38"/>
                                        </p:tgtEl>
                                      </p:cBhvr>
                                    </p:animEffect>
                                  </p:childTnLst>
                                </p:cTn>
                              </p:par>
                              <p:par>
                                <p:cTn id="21" presetID="22" presetClass="entr" presetSubtype="2" fill="hold" nodeType="withEffect">
                                  <p:childTnLst>
                                    <p:set>
                                      <p:cBhvr>
                                        <p:cTn id="22" dur="1" fill="hold">
                                          <p:stCondLst>
                                            <p:cond delay="0"/>
                                          </p:stCondLst>
                                        </p:cTn>
                                        <p:tgtEl>
                                          <p:spTgt spid="17"/>
                                        </p:tgtEl>
                                        <p:attrNameLst>
                                          <p:attrName>style.visibility</p:attrName>
                                        </p:attrNameLst>
                                      </p:cBhvr>
                                      <p:to>
                                        <p:strVal val="visible"/>
                                      </p:to>
                                    </p:set>
                                    <p:animEffect transition="in" filter="wipe(right)">
                                      <p:cBhvr>
                                        <p:cTn id="23" dur="289"/>
                                        <p:tgtEl>
                                          <p:spTgt spid="17"/>
                                        </p:tgtEl>
                                      </p:cBhvr>
                                    </p:animEffect>
                                  </p:childTnLst>
                                </p:cTn>
                              </p:par>
                              <p:par>
                                <p:cTn id="24" presetID="22" presetClass="entr" presetSubtype="2" fill="hold" nodeType="withEffect">
                                  <p:childTnLst>
                                    <p:set>
                                      <p:cBhvr>
                                        <p:cTn id="25" dur="1" fill="hold">
                                          <p:stCondLst>
                                            <p:cond delay="0"/>
                                          </p:stCondLst>
                                        </p:cTn>
                                        <p:tgtEl>
                                          <p:spTgt spid="36"/>
                                        </p:tgtEl>
                                        <p:attrNameLst>
                                          <p:attrName>style.visibility</p:attrName>
                                        </p:attrNameLst>
                                      </p:cBhvr>
                                      <p:to>
                                        <p:strVal val="visible"/>
                                      </p:to>
                                    </p:set>
                                    <p:animEffect transition="in" filter="wipe(right)">
                                      <p:cBhvr>
                                        <p:cTn id="26" dur="289"/>
                                        <p:tgtEl>
                                          <p:spTgt spid="36"/>
                                        </p:tgtEl>
                                      </p:cBhvr>
                                    </p:animEffect>
                                  </p:childTnLst>
                                </p:cTn>
                              </p:par>
                              <p:par>
                                <p:cTn id="27" presetID="22" presetClass="entr" presetSubtype="8" fill="hold" nodeType="withEffect">
                                  <p:childTnLst>
                                    <p:set>
                                      <p:cBhvr>
                                        <p:cTn id="28" dur="1" fill="hold">
                                          <p:stCondLst>
                                            <p:cond delay="0"/>
                                          </p:stCondLst>
                                        </p:cTn>
                                        <p:tgtEl>
                                          <p:spTgt spid="34"/>
                                        </p:tgtEl>
                                        <p:attrNameLst>
                                          <p:attrName>style.visibility</p:attrName>
                                        </p:attrNameLst>
                                      </p:cBhvr>
                                      <p:to>
                                        <p:strVal val="visible"/>
                                      </p:to>
                                    </p:set>
                                    <p:animEffect transition="in" filter="wipe(left)">
                                      <p:cBhvr>
                                        <p:cTn id="29" dur="289"/>
                                        <p:tgtEl>
                                          <p:spTgt spid="34"/>
                                        </p:tgtEl>
                                      </p:cBhvr>
                                    </p:animEffect>
                                  </p:childTnLst>
                                </p:cTn>
                              </p:par>
                              <p:par>
                                <p:cTn id="30" presetID="22" presetClass="entr" presetSubtype="8" fill="hold" nodeType="withEffect">
                                  <p:childTnLst>
                                    <p:set>
                                      <p:cBhvr>
                                        <p:cTn id="31" dur="1" fill="hold">
                                          <p:stCondLst>
                                            <p:cond delay="0"/>
                                          </p:stCondLst>
                                        </p:cTn>
                                        <p:tgtEl>
                                          <p:spTgt spid="32"/>
                                        </p:tgtEl>
                                        <p:attrNameLst>
                                          <p:attrName>style.visibility</p:attrName>
                                        </p:attrNameLst>
                                      </p:cBhvr>
                                      <p:to>
                                        <p:strVal val="visible"/>
                                      </p:to>
                                    </p:set>
                                    <p:animEffect transition="in" filter="wipe(left)">
                                      <p:cBhvr>
                                        <p:cTn id="32" dur="289"/>
                                        <p:tgtEl>
                                          <p:spTgt spid="32"/>
                                        </p:tgtEl>
                                      </p:cBhvr>
                                    </p:animEffect>
                                  </p:childTnLst>
                                </p:cTn>
                              </p:par>
                            </p:childTnLst>
                          </p:cTn>
                        </p:par>
                        <p:par>
                          <p:cTn id="33" fill="hold" nodeType="withGroup">
                            <p:stCondLst>
                              <p:cond delay="3281"/>
                            </p:stCondLst>
                            <p:childTnLst>
                              <p:par>
                                <p:cTn id="34" presetID="22" presetClass="entr" presetSubtype="8" fill="hold" nodeType="afterEffect">
                                  <p:childTnLst>
                                    <p:set>
                                      <p:cBhvr>
                                        <p:cTn id="35" dur="1" fill="hold">
                                          <p:stCondLst>
                                            <p:cond delay="0"/>
                                          </p:stCondLst>
                                        </p:cTn>
                                        <p:tgtEl>
                                          <p:spTgt spid="48"/>
                                        </p:tgtEl>
                                        <p:attrNameLst>
                                          <p:attrName>style.visibility</p:attrName>
                                        </p:attrNameLst>
                                      </p:cBhvr>
                                      <p:to>
                                        <p:strVal val="visible"/>
                                      </p:to>
                                    </p:set>
                                    <p:animEffect transition="in" filter="wipe(left)">
                                      <p:cBhvr>
                                        <p:cTn id="36" dur="482"/>
                                        <p:tgtEl>
                                          <p:spTgt spid="48"/>
                                        </p:tgtEl>
                                      </p:cBhvr>
                                    </p:animEffect>
                                  </p:childTnLst>
                                </p:cTn>
                              </p:par>
                              <p:par>
                                <p:cTn id="37" presetID="22" presetClass="entr" presetSubtype="2" fill="hold" nodeType="withEffect">
                                  <p:childTnLst>
                                    <p:set>
                                      <p:cBhvr>
                                        <p:cTn id="38" dur="1" fill="hold">
                                          <p:stCondLst>
                                            <p:cond delay="0"/>
                                          </p:stCondLst>
                                        </p:cTn>
                                        <p:tgtEl>
                                          <p:spTgt spid="50"/>
                                        </p:tgtEl>
                                        <p:attrNameLst>
                                          <p:attrName>style.visibility</p:attrName>
                                        </p:attrNameLst>
                                      </p:cBhvr>
                                      <p:to>
                                        <p:strVal val="visible"/>
                                      </p:to>
                                    </p:set>
                                    <p:animEffect transition="in" filter="wipe(right)">
                                      <p:cBhvr>
                                        <p:cTn id="39" dur="482"/>
                                        <p:tgtEl>
                                          <p:spTgt spid="50"/>
                                        </p:tgtEl>
                                      </p:cBhvr>
                                    </p:animEffect>
                                  </p:childTnLst>
                                </p:cTn>
                              </p:par>
                              <p:par>
                                <p:cTn id="40" presetID="22" presetClass="entr" presetSubtype="2" fill="hold" nodeType="withEffect">
                                  <p:childTnLst>
                                    <p:set>
                                      <p:cBhvr>
                                        <p:cTn id="41" dur="1" fill="hold">
                                          <p:stCondLst>
                                            <p:cond delay="0"/>
                                          </p:stCondLst>
                                        </p:cTn>
                                        <p:tgtEl>
                                          <p:spTgt spid="7"/>
                                        </p:tgtEl>
                                        <p:attrNameLst>
                                          <p:attrName>style.visibility</p:attrName>
                                        </p:attrNameLst>
                                      </p:cBhvr>
                                      <p:to>
                                        <p:strVal val="visible"/>
                                      </p:to>
                                    </p:set>
                                    <p:animEffect transition="in" filter="wipe(right)">
                                      <p:cBhvr>
                                        <p:cTn id="42" dur="482"/>
                                        <p:tgtEl>
                                          <p:spTgt spid="7"/>
                                        </p:tgtEl>
                                      </p:cBhvr>
                                    </p:animEffect>
                                  </p:childTnLst>
                                </p:cTn>
                              </p:par>
                              <p:par>
                                <p:cTn id="43" presetID="22" presetClass="entr" presetSubtype="8" fill="hold" nodeType="withEffect">
                                  <p:childTnLst>
                                    <p:set>
                                      <p:cBhvr>
                                        <p:cTn id="44" dur="1" fill="hold">
                                          <p:stCondLst>
                                            <p:cond delay="0"/>
                                          </p:stCondLst>
                                        </p:cTn>
                                        <p:tgtEl>
                                          <p:spTgt spid="11"/>
                                        </p:tgtEl>
                                        <p:attrNameLst>
                                          <p:attrName>style.visibility</p:attrName>
                                        </p:attrNameLst>
                                      </p:cBhvr>
                                      <p:to>
                                        <p:strVal val="visible"/>
                                      </p:to>
                                    </p:set>
                                    <p:animEffect transition="in" filter="wipe(left)">
                                      <p:cBhvr>
                                        <p:cTn id="45" dur="482"/>
                                        <p:tgtEl>
                                          <p:spTgt spid="11"/>
                                        </p:tgtEl>
                                      </p:cBhvr>
                                    </p:animEffect>
                                  </p:childTnLst>
                                </p:cTn>
                              </p:par>
                            </p:childTnLst>
                          </p:cTn>
                        </p:par>
                        <p:par>
                          <p:cTn id="46" fill="hold" nodeType="withGroup">
                            <p:stCondLst>
                              <p:cond delay="3763"/>
                            </p:stCondLst>
                            <p:childTnLst>
                              <p:par>
                                <p:cTn id="47" presetID="22" presetClass="entr" presetSubtype="8" fill="hold" nodeType="afterEffect">
                                  <p:childTnLst>
                                    <p:set>
                                      <p:cBhvr>
                                        <p:cTn id="48" dur="1" fill="hold">
                                          <p:stCondLst>
                                            <p:cond delay="0"/>
                                          </p:stCondLst>
                                        </p:cTn>
                                        <p:tgtEl>
                                          <p:spTgt spid="29"/>
                                        </p:tgtEl>
                                        <p:attrNameLst>
                                          <p:attrName>style.visibility</p:attrName>
                                        </p:attrNameLst>
                                      </p:cBhvr>
                                      <p:to>
                                        <p:strVal val="visible"/>
                                      </p:to>
                                    </p:set>
                                    <p:animEffect transition="in" filter="wipe(left)">
                                      <p:cBhvr>
                                        <p:cTn id="49" dur="482"/>
                                        <p:tgtEl>
                                          <p:spTgt spid="29"/>
                                        </p:tgtEl>
                                      </p:cBhvr>
                                    </p:animEffect>
                                  </p:childTnLst>
                                </p:cTn>
                              </p:par>
                              <p:par>
                                <p:cTn id="50" presetID="22" presetClass="entr" presetSubtype="2" fill="hold" nodeType="withEffect">
                                  <p:childTnLst>
                                    <p:set>
                                      <p:cBhvr>
                                        <p:cTn id="51" dur="1" fill="hold">
                                          <p:stCondLst>
                                            <p:cond delay="0"/>
                                          </p:stCondLst>
                                        </p:cTn>
                                        <p:tgtEl>
                                          <p:spTgt spid="45"/>
                                        </p:tgtEl>
                                        <p:attrNameLst>
                                          <p:attrName>style.visibility</p:attrName>
                                        </p:attrNameLst>
                                      </p:cBhvr>
                                      <p:to>
                                        <p:strVal val="visible"/>
                                      </p:to>
                                    </p:set>
                                    <p:animEffect transition="in" filter="wipe(right)">
                                      <p:cBhvr>
                                        <p:cTn id="52" dur="482"/>
                                        <p:tgtEl>
                                          <p:spTgt spid="45"/>
                                        </p:tgtEl>
                                      </p:cBhvr>
                                    </p:animEffect>
                                  </p:childTnLst>
                                </p:cTn>
                              </p:par>
                            </p:childTnLst>
                          </p:cTn>
                        </p:par>
                        <p:par>
                          <p:cTn id="53" fill="hold" nodeType="withGroup">
                            <p:stCondLst>
                              <p:cond delay="4246"/>
                            </p:stCondLst>
                            <p:childTnLst>
                              <p:par>
                                <p:cTn id="54" presetID="22" presetClass="entr" presetSubtype="8" fill="hold" nodeType="afterEffect">
                                  <p:childTnLst>
                                    <p:set>
                                      <p:cBhvr>
                                        <p:cTn id="55" dur="1" fill="hold">
                                          <p:stCondLst>
                                            <p:cond delay="0"/>
                                          </p:stCondLst>
                                        </p:cTn>
                                        <p:tgtEl>
                                          <p:spTgt spid="23"/>
                                        </p:tgtEl>
                                        <p:attrNameLst>
                                          <p:attrName>style.visibility</p:attrName>
                                        </p:attrNameLst>
                                      </p:cBhvr>
                                      <p:to>
                                        <p:strVal val="visible"/>
                                      </p:to>
                                    </p:set>
                                    <p:animEffect transition="in" filter="wipe(left)">
                                      <p:cBhvr>
                                        <p:cTn id="56" dur="482"/>
                                        <p:tgtEl>
                                          <p:spTgt spid="23"/>
                                        </p:tgtEl>
                                      </p:cBhvr>
                                    </p:animEffect>
                                  </p:childTnLst>
                                </p:cTn>
                              </p:par>
                              <p:par>
                                <p:cTn id="57" presetID="22" presetClass="entr" presetSubtype="2" fill="hold" nodeType="withEffect">
                                  <p:childTnLst>
                                    <p:set>
                                      <p:cBhvr>
                                        <p:cTn id="58" dur="1" fill="hold">
                                          <p:stCondLst>
                                            <p:cond delay="0"/>
                                          </p:stCondLst>
                                        </p:cTn>
                                        <p:tgtEl>
                                          <p:spTgt spid="25"/>
                                        </p:tgtEl>
                                        <p:attrNameLst>
                                          <p:attrName>style.visibility</p:attrName>
                                        </p:attrNameLst>
                                      </p:cBhvr>
                                      <p:to>
                                        <p:strVal val="visible"/>
                                      </p:to>
                                    </p:set>
                                    <p:animEffect transition="in" filter="wipe(right)">
                                      <p:cBhvr>
                                        <p:cTn id="59" dur="482"/>
                                        <p:tgtEl>
                                          <p:spTgt spid="25"/>
                                        </p:tgtEl>
                                      </p:cBhvr>
                                    </p:animEffect>
                                  </p:childTnLst>
                                </p:cTn>
                              </p:par>
                            </p:childTnLst>
                          </p:cTn>
                        </p:par>
                        <p:par>
                          <p:cTn id="60" fill="hold" nodeType="withGroup">
                            <p:stCondLst>
                              <p:cond delay="4728"/>
                            </p:stCondLst>
                            <p:childTnLst>
                              <p:par>
                                <p:cTn id="61" presetID="22" presetClass="entr" presetSubtype="8" fill="hold" nodeType="afterEffect">
                                  <p:childTnLst>
                                    <p:set>
                                      <p:cBhvr>
                                        <p:cTn id="62" dur="1" fill="hold">
                                          <p:stCondLst>
                                            <p:cond delay="0"/>
                                          </p:stCondLst>
                                        </p:cTn>
                                        <p:tgtEl>
                                          <p:spTgt spid="44"/>
                                        </p:tgtEl>
                                        <p:attrNameLst>
                                          <p:attrName>style.visibility</p:attrName>
                                        </p:attrNameLst>
                                      </p:cBhvr>
                                      <p:to>
                                        <p:strVal val="visible"/>
                                      </p:to>
                                    </p:set>
                                    <p:animEffect transition="in" filter="wipe(left)">
                                      <p:cBhvr>
                                        <p:cTn id="63" dur="482"/>
                                        <p:tgtEl>
                                          <p:spTgt spid="44"/>
                                        </p:tgtEl>
                                      </p:cBhvr>
                                    </p:animEffect>
                                  </p:childTnLst>
                                </p:cTn>
                              </p:par>
                              <p:par>
                                <p:cTn id="64" presetID="22" presetClass="entr" presetSubtype="2" fill="hold" nodeType="withEffect">
                                  <p:childTnLst>
                                    <p:set>
                                      <p:cBhvr>
                                        <p:cTn id="65" dur="1" fill="hold">
                                          <p:stCondLst>
                                            <p:cond delay="0"/>
                                          </p:stCondLst>
                                        </p:cTn>
                                        <p:tgtEl>
                                          <p:spTgt spid="46"/>
                                        </p:tgtEl>
                                        <p:attrNameLst>
                                          <p:attrName>style.visibility</p:attrName>
                                        </p:attrNameLst>
                                      </p:cBhvr>
                                      <p:to>
                                        <p:strVal val="visible"/>
                                      </p:to>
                                    </p:set>
                                    <p:animEffect transition="in" filter="wipe(right)">
                                      <p:cBhvr>
                                        <p:cTn id="66" dur="482"/>
                                        <p:tgtEl>
                                          <p:spTgt spid="46"/>
                                        </p:tgtEl>
                                      </p:cBhvr>
                                    </p:animEffect>
                                  </p:childTnLst>
                                </p:cTn>
                              </p:par>
                            </p:childTnLst>
                          </p:cTn>
                        </p:par>
                        <p:par>
                          <p:cTn id="67" fill="hold" nodeType="withGroup">
                            <p:stCondLst>
                              <p:cond delay="5211"/>
                            </p:stCondLst>
                            <p:childTnLst>
                              <p:par>
                                <p:cTn id="68" presetID="22" presetClass="entr" presetSubtype="2" fill="hold" nodeType="afterEffect">
                                  <p:childTnLst>
                                    <p:set>
                                      <p:cBhvr>
                                        <p:cTn id="69" dur="1" fill="hold">
                                          <p:stCondLst>
                                            <p:cond delay="0"/>
                                          </p:stCondLst>
                                        </p:cTn>
                                        <p:tgtEl>
                                          <p:spTgt spid="33"/>
                                        </p:tgtEl>
                                        <p:attrNameLst>
                                          <p:attrName>style.visibility</p:attrName>
                                        </p:attrNameLst>
                                      </p:cBhvr>
                                      <p:to>
                                        <p:strVal val="visible"/>
                                      </p:to>
                                    </p:set>
                                    <p:animEffect transition="in" filter="wipe(right)">
                                      <p:cBhvr>
                                        <p:cTn id="70" dur="482"/>
                                        <p:tgtEl>
                                          <p:spTgt spid="33"/>
                                        </p:tgtEl>
                                      </p:cBhvr>
                                    </p:animEffect>
                                  </p:childTnLst>
                                </p:cTn>
                              </p:par>
                              <p:par>
                                <p:cTn id="71" presetID="22" presetClass="entr" presetSubtype="8" fill="hold" nodeType="withEffect">
                                  <p:childTnLst>
                                    <p:set>
                                      <p:cBhvr>
                                        <p:cTn id="72" dur="1" fill="hold">
                                          <p:stCondLst>
                                            <p:cond delay="0"/>
                                          </p:stCondLst>
                                        </p:cTn>
                                        <p:tgtEl>
                                          <p:spTgt spid="27"/>
                                        </p:tgtEl>
                                        <p:attrNameLst>
                                          <p:attrName>style.visibility</p:attrName>
                                        </p:attrNameLst>
                                      </p:cBhvr>
                                      <p:to>
                                        <p:strVal val="visible"/>
                                      </p:to>
                                    </p:set>
                                    <p:animEffect transition="in" filter="wipe(left)">
                                      <p:cBhvr>
                                        <p:cTn id="73" dur="482"/>
                                        <p:tgtEl>
                                          <p:spTgt spid="27"/>
                                        </p:tgtEl>
                                      </p:cBhvr>
                                    </p:animEffect>
                                  </p:childTnLst>
                                </p:cTn>
                              </p:par>
                            </p:childTnLst>
                          </p:cTn>
                        </p:par>
                        <p:par>
                          <p:cTn id="74" fill="hold" nodeType="withGroup">
                            <p:stCondLst>
                              <p:cond delay="5693"/>
                            </p:stCondLst>
                            <p:childTnLst>
                              <p:par>
                                <p:cTn id="75" presetID="22" presetClass="entr" presetSubtype="2" fill="hold" nodeType="afterEffect">
                                  <p:childTnLst>
                                    <p:set>
                                      <p:cBhvr>
                                        <p:cTn id="76" dur="1" fill="hold">
                                          <p:stCondLst>
                                            <p:cond delay="0"/>
                                          </p:stCondLst>
                                        </p:cTn>
                                        <p:tgtEl>
                                          <p:spTgt spid="19"/>
                                        </p:tgtEl>
                                        <p:attrNameLst>
                                          <p:attrName>style.visibility</p:attrName>
                                        </p:attrNameLst>
                                      </p:cBhvr>
                                      <p:to>
                                        <p:strVal val="visible"/>
                                      </p:to>
                                    </p:set>
                                    <p:animEffect transition="in" filter="wipe(right)">
                                      <p:cBhvr>
                                        <p:cTn id="77" dur="482"/>
                                        <p:tgtEl>
                                          <p:spTgt spid="19"/>
                                        </p:tgtEl>
                                      </p:cBhvr>
                                    </p:animEffect>
                                  </p:childTnLst>
                                </p:cTn>
                              </p:par>
                              <p:par>
                                <p:cTn id="78" presetID="22" presetClass="entr" presetSubtype="8" fill="hold" nodeType="withEffect">
                                  <p:childTnLst>
                                    <p:set>
                                      <p:cBhvr>
                                        <p:cTn id="79" dur="1" fill="hold">
                                          <p:stCondLst>
                                            <p:cond delay="0"/>
                                          </p:stCondLst>
                                        </p:cTn>
                                        <p:tgtEl>
                                          <p:spTgt spid="21"/>
                                        </p:tgtEl>
                                        <p:attrNameLst>
                                          <p:attrName>style.visibility</p:attrName>
                                        </p:attrNameLst>
                                      </p:cBhvr>
                                      <p:to>
                                        <p:strVal val="visible"/>
                                      </p:to>
                                    </p:set>
                                    <p:animEffect transition="in" filter="wipe(left)">
                                      <p:cBhvr>
                                        <p:cTn id="80" dur="482"/>
                                        <p:tgtEl>
                                          <p:spTgt spid="21"/>
                                        </p:tgtEl>
                                      </p:cBhvr>
                                    </p:animEffect>
                                  </p:childTnLst>
                                </p:cTn>
                              </p:par>
                            </p:childTnLst>
                          </p:cTn>
                        </p:par>
                        <p:par>
                          <p:cTn id="81" fill="hold" nodeType="withGroup">
                            <p:stCondLst>
                              <p:cond delay="6176"/>
                            </p:stCondLst>
                            <p:childTnLst>
                              <p:par>
                                <p:cTn id="82" presetID="17" presetClass="entr" presetSubtype="10" fill="hold" nodeType="afterEffect">
                                  <p:childTnLst>
                                    <p:set>
                                      <p:cBhvr>
                                        <p:cTn id="83" dur="1" fill="hold">
                                          <p:stCondLst>
                                            <p:cond delay="0"/>
                                          </p:stCondLst>
                                        </p:cTn>
                                        <p:tgtEl>
                                          <p:spTgt spid="9"/>
                                        </p:tgtEl>
                                        <p:attrNameLst>
                                          <p:attrName>style.visibility</p:attrName>
                                        </p:attrNameLst>
                                      </p:cBhvr>
                                      <p:to>
                                        <p:strVal val="visible"/>
                                      </p:to>
                                    </p:set>
                                    <p:anim calcmode="lin" valueType="num">
                                      <p:cBhvr>
                                        <p:cTn id="84" dur="482" fill="hold"/>
                                        <p:tgtEl>
                                          <p:spTgt spid="9"/>
                                        </p:tgtEl>
                                        <p:attrNameLst>
                                          <p:attrName>ppt_w</p:attrName>
                                        </p:attrNameLst>
                                      </p:cBhvr>
                                      <p:tavLst>
                                        <p:tav tm="0">
                                          <p:val>
                                            <p:fltVal val="0"/>
                                          </p:val>
                                        </p:tav>
                                        <p:tav tm="100000">
                                          <p:val>
                                            <p:strVal val="#ppt_w"/>
                                          </p:val>
                                        </p:tav>
                                      </p:tavLst>
                                    </p:anim>
                                    <p:anim calcmode="lin" valueType="num">
                                      <p:cBhvr>
                                        <p:cTn id="85" dur="482" fill="hold"/>
                                        <p:tgtEl>
                                          <p:spTgt spid="9"/>
                                        </p:tgtEl>
                                        <p:attrNameLst>
                                          <p:attrName>ppt_h</p:attrName>
                                        </p:attrNameLst>
                                      </p:cBhvr>
                                      <p:tavLst>
                                        <p:tav tm="0">
                                          <p:val>
                                            <p:strVal val="#ppt_h"/>
                                          </p:val>
                                        </p:tav>
                                        <p:tav tm="100000">
                                          <p:val>
                                            <p:strVal val="#ppt_h"/>
                                          </p:val>
                                        </p:tav>
                                      </p:tavLst>
                                    </p:anim>
                                  </p:childTnLst>
                                </p:cTn>
                              </p:par>
                            </p:childTnLst>
                          </p:cTn>
                        </p:par>
                        <p:par>
                          <p:cTn id="86" fill="hold" nodeType="withGroup">
                            <p:stCondLst>
                              <p:cond delay="6658"/>
                            </p:stCondLst>
                            <p:childTnLst>
                              <p:par>
                                <p:cTn id="87" presetID="10" presetClass="entr" presetSubtype="0" fill="hold" grpId="1" nodeType="afterEffect">
                                  <p:childTnLst>
                                    <p:set>
                                      <p:cBhvr>
                                        <p:cTn id="88" dur="1" fill="hold">
                                          <p:stCondLst>
                                            <p:cond delay="0"/>
                                          </p:stCondLst>
                                        </p:cTn>
                                        <p:tgtEl>
                                          <p:spTgt spid="3"/>
                                        </p:tgtEl>
                                        <p:attrNameLst>
                                          <p:attrName>style.visibility</p:attrName>
                                        </p:attrNameLst>
                                      </p:cBhvr>
                                      <p:to>
                                        <p:strVal val="visible"/>
                                      </p:to>
                                    </p:set>
                                    <p:animEffect transition="in" filter="fade">
                                      <p:cBhvr>
                                        <p:cTn id="89" dur="965"/>
                                        <p:tgtEl>
                                          <p:spTgt spid="3"/>
                                        </p:tgtEl>
                                      </p:cBhvr>
                                    </p:animEffect>
                                  </p:childTnLst>
                                </p:cTn>
                              </p:par>
                              <p:par>
                                <p:cTn id="90" presetID="42" presetClass="entr" presetSubtype="0" fill="hold" grpId="2" nodeType="withEffect">
                                  <p:childTnLst>
                                    <p:set>
                                      <p:cBhvr>
                                        <p:cTn id="91" dur="1" fill="hold">
                                          <p:stCondLst>
                                            <p:cond delay="0"/>
                                          </p:stCondLst>
                                        </p:cTn>
                                        <p:tgtEl>
                                          <p:spTgt spid="52"/>
                                        </p:tgtEl>
                                        <p:attrNameLst>
                                          <p:attrName>style.visibility</p:attrName>
                                        </p:attrNameLst>
                                      </p:cBhvr>
                                      <p:to>
                                        <p:strVal val="visible"/>
                                      </p:to>
                                    </p:set>
                                    <p:animEffect transition="in" filter="fade">
                                      <p:cBhvr>
                                        <p:cTn id="92" dur="965"/>
                                        <p:tgtEl>
                                          <p:spTgt spid="52"/>
                                        </p:tgtEl>
                                      </p:cBhvr>
                                    </p:animEffect>
                                    <p:anim calcmode="lin" valueType="num">
                                      <p:cBhvr>
                                        <p:cTn id="93" dur="965" fill="hold"/>
                                        <p:tgtEl>
                                          <p:spTgt spid="52"/>
                                        </p:tgtEl>
                                        <p:attrNameLst>
                                          <p:attrName>ppt_x</p:attrName>
                                        </p:attrNameLst>
                                      </p:cBhvr>
                                      <p:tavLst>
                                        <p:tav tm="0">
                                          <p:val>
                                            <p:strVal val="#ppt_x"/>
                                          </p:val>
                                        </p:tav>
                                        <p:tav tm="100000">
                                          <p:val>
                                            <p:strVal val="#ppt_x"/>
                                          </p:val>
                                        </p:tav>
                                      </p:tavLst>
                                    </p:anim>
                                    <p:anim calcmode="lin" valueType="num">
                                      <p:cBhvr>
                                        <p:cTn id="94" dur="965"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52" grpId="2"/>
    </p:bldLst>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8" name="图表 7"/>
          <p:cNvGraphicFramePr/>
          <p:nvPr/>
        </p:nvGraphicFramePr>
        <p:xfrm>
          <a:off x="250827" y="2166707"/>
          <a:ext cx="5400675" cy="2565285"/>
        </p:xfrm>
        <a:graphic>
          <a:graphicData uri="http://schemas.openxmlformats.org/drawingml/2006/chart">
            <c:chart xmlns:c="http://schemas.openxmlformats.org/drawingml/2006/chart" r:id="rId3"/>
          </a:graphicData>
        </a:graphic>
      </p:graphicFrame>
      <p:sp>
        <p:nvSpPr>
          <p:cNvPr id="9" name="TextBox 8"/>
          <p:cNvSpPr txBox="1"/>
          <p:nvPr/>
        </p:nvSpPr>
        <p:spPr>
          <a:xfrm>
            <a:off x="250827" y="1072582"/>
            <a:ext cx="5400675" cy="1061829"/>
          </a:xfrm>
          <a:prstGeom prst="rect">
            <a:avLst/>
          </a:prstGeom>
          <a:solidFill>
            <a:schemeClr val="bg1">
              <a:lumMod val="65000"/>
              <a:alpha val="70000"/>
            </a:schemeClr>
          </a:solidFill>
        </p:spPr>
        <p:txBody>
          <a:bodyPr wrap="square" rtlCol="0">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pic>
        <p:nvPicPr>
          <p:cNvPr id="10" name="图片 9" descr="26905df5ab02873c34a9ed3648e43a0ba13aa5426d783-gf1uy0_fw658.jpg"/>
          <p:cNvPicPr>
            <a:picLocks noChangeAspect="1"/>
          </p:cNvPicPr>
          <p:nvPr/>
        </p:nvPicPr>
        <p:blipFill>
          <a:blip r:embed="rId4"/>
          <a:stretch>
            <a:fillRect/>
          </a:stretch>
        </p:blipFill>
        <p:spPr>
          <a:xfrm>
            <a:off x="5651500" y="2134411"/>
            <a:ext cx="3241675" cy="1822826"/>
          </a:xfrm>
          <a:prstGeom prst="rect">
            <a:avLst/>
          </a:prstGeom>
        </p:spPr>
      </p:pic>
      <p:grpSp>
        <p:nvGrpSpPr>
          <p:cNvPr id="11" name="组合 10"/>
          <p:cNvGrpSpPr/>
          <p:nvPr/>
        </p:nvGrpSpPr>
        <p:grpSpPr>
          <a:xfrm>
            <a:off x="5722464" y="1131592"/>
            <a:ext cx="945725" cy="945725"/>
            <a:chOff x="4922838" y="4976813"/>
            <a:chExt cx="404813" cy="404813"/>
          </a:xfrm>
          <a:solidFill>
            <a:schemeClr val="bg1">
              <a:lumMod val="65000"/>
              <a:alpha val="70000"/>
            </a:schemeClr>
          </a:solidFill>
        </p:grpSpPr>
        <p:sp>
          <p:nvSpPr>
            <p:cNvPr id="12" name="Oval 876"/>
            <p:cNvSpPr>
              <a:spLocks noChangeArrowheads="1"/>
            </p:cNvSpPr>
            <p:nvPr/>
          </p:nvSpPr>
          <p:spPr bwMode="auto">
            <a:xfrm>
              <a:off x="4922838" y="5270500"/>
              <a:ext cx="109538"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3" name="Freeform 877"/>
            <p:cNvSpPr/>
            <p:nvPr/>
          </p:nvSpPr>
          <p:spPr bwMode="auto">
            <a:xfrm>
              <a:off x="4922838" y="5111750"/>
              <a:ext cx="269875" cy="269875"/>
            </a:xfrm>
            <a:custGeom>
              <a:gdLst>
                <a:gd name="T0" fmla="*/ 105 w 105"/>
                <a:gd name="T1" fmla="*/ 105 h 105"/>
                <a:gd name="T2" fmla="*/ 74 w 105"/>
                <a:gd name="T3" fmla="*/ 105 h 105"/>
                <a:gd name="T4" fmla="*/ 0 w 105"/>
                <a:gd name="T5" fmla="*/ 31 h 105"/>
                <a:gd name="T6" fmla="*/ 0 w 105"/>
                <a:gd name="T7" fmla="*/ 31 h 105"/>
                <a:gd name="T8" fmla="*/ 0 w 105"/>
                <a:gd name="T9" fmla="*/ 0 h 105"/>
                <a:gd name="T10" fmla="*/ 105 w 105"/>
                <a:gd name="T11" fmla="*/ 105 h 105"/>
              </a:gdLst>
              <a:cxnLst>
                <a:cxn ang="0">
                  <a:pos x="T0" y="T1"/>
                </a:cxn>
                <a:cxn ang="0">
                  <a:pos x="T2" y="T3"/>
                </a:cxn>
                <a:cxn ang="0">
                  <a:pos x="T4" y="T5"/>
                </a:cxn>
                <a:cxn ang="0">
                  <a:pos x="T6" y="T7"/>
                </a:cxn>
                <a:cxn ang="0">
                  <a:pos x="T8" y="T9"/>
                </a:cxn>
                <a:cxn ang="0">
                  <a:pos x="T10" y="T11"/>
                </a:cxn>
              </a:cxnLst>
              <a:rect l="0" t="0" r="r" b="b"/>
              <a:pathLst>
                <a:path w="105" h="105">
                  <a:moveTo>
                    <a:pt x="105" y="105"/>
                  </a:moveTo>
                  <a:cubicBezTo>
                    <a:pt x="74" y="105"/>
                    <a:pt x="74" y="105"/>
                    <a:pt x="74" y="105"/>
                  </a:cubicBezTo>
                  <a:cubicBezTo>
                    <a:pt x="74" y="64"/>
                    <a:pt x="41" y="31"/>
                    <a:pt x="0" y="31"/>
                  </a:cubicBezTo>
                  <a:cubicBezTo>
                    <a:pt x="0" y="31"/>
                    <a:pt x="0" y="31"/>
                    <a:pt x="0" y="31"/>
                  </a:cubicBezTo>
                  <a:cubicBezTo>
                    <a:pt x="0" y="0"/>
                    <a:pt x="0" y="0"/>
                    <a:pt x="0" y="0"/>
                  </a:cubicBezTo>
                  <a:cubicBezTo>
                    <a:pt x="58" y="0"/>
                    <a:pt x="105" y="47"/>
                    <a:pt x="10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4" name="Freeform 878"/>
            <p:cNvSpPr/>
            <p:nvPr/>
          </p:nvSpPr>
          <p:spPr bwMode="auto">
            <a:xfrm>
              <a:off x="4922838" y="4976813"/>
              <a:ext cx="404813" cy="404813"/>
            </a:xfrm>
            <a:custGeom>
              <a:gdLst>
                <a:gd name="T0" fmla="*/ 126 w 158"/>
                <a:gd name="T1" fmla="*/ 158 h 158"/>
                <a:gd name="T2" fmla="*/ 0 w 158"/>
                <a:gd name="T3" fmla="*/ 32 h 158"/>
                <a:gd name="T4" fmla="*/ 0 w 158"/>
                <a:gd name="T5" fmla="*/ 0 h 158"/>
                <a:gd name="T6" fmla="*/ 158 w 158"/>
                <a:gd name="T7" fmla="*/ 158 h 158"/>
                <a:gd name="T8" fmla="*/ 126 w 158"/>
                <a:gd name="T9" fmla="*/ 158 h 158"/>
              </a:gdLst>
              <a:cxnLst>
                <a:cxn ang="0">
                  <a:pos x="T0" y="T1"/>
                </a:cxn>
                <a:cxn ang="0">
                  <a:pos x="T2" y="T3"/>
                </a:cxn>
                <a:cxn ang="0">
                  <a:pos x="T4" y="T5"/>
                </a:cxn>
                <a:cxn ang="0">
                  <a:pos x="T6" y="T7"/>
                </a:cxn>
                <a:cxn ang="0">
                  <a:pos x="T8" y="T9"/>
                </a:cxn>
              </a:cxnLst>
              <a:rect l="0" t="0" r="r" b="b"/>
              <a:pathLst>
                <a:path w="158" h="158">
                  <a:moveTo>
                    <a:pt x="126" y="158"/>
                  </a:moveTo>
                  <a:cubicBezTo>
                    <a:pt x="126" y="88"/>
                    <a:pt x="70" y="32"/>
                    <a:pt x="0" y="32"/>
                  </a:cubicBezTo>
                  <a:cubicBezTo>
                    <a:pt x="0" y="0"/>
                    <a:pt x="0" y="0"/>
                    <a:pt x="0" y="0"/>
                  </a:cubicBezTo>
                  <a:cubicBezTo>
                    <a:pt x="87" y="0"/>
                    <a:pt x="158" y="71"/>
                    <a:pt x="158" y="158"/>
                  </a:cubicBezTo>
                  <a:lnTo>
                    <a:pt x="126"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15" name="TextBox 14"/>
          <p:cNvSpPr txBox="1"/>
          <p:nvPr/>
        </p:nvSpPr>
        <p:spPr>
          <a:xfrm>
            <a:off x="6642230" y="1041579"/>
            <a:ext cx="2205940" cy="1077218"/>
          </a:xfrm>
          <a:prstGeom prst="rect">
            <a:avLst/>
          </a:prstGeom>
          <a:noFill/>
        </p:spPr>
        <p:txBody>
          <a:bodyPr wrap="square" rtlCol="0">
            <a:spAutoFit/>
          </a:bodyPr>
          <a:lstStyle/>
          <a:p>
            <a:pPr algn="ctr"/>
            <a:r>
              <a:rPr lang="en-US" altLang="zh-CN" sz="3200">
                <a:solidFill>
                  <a:prstClr val="white"/>
                </a:solidFill>
                <a:latin typeface="BankGothic Md BT" pitchFamily="34" charset="0"/>
                <a:ea typeface="微软雅黑 Light" panose="020b0502040204020203" pitchFamily="34" charset="-122"/>
                <a:cs typeface="+mn-ea"/>
              </a:rPr>
              <a:t>TEXT</a:t>
            </a:r>
          </a:p>
          <a:p>
            <a:pPr algn="ctr"/>
            <a:r>
              <a:rPr lang="en-US" altLang="zh-CN" sz="3200">
                <a:solidFill>
                  <a:prstClr val="white"/>
                </a:solidFill>
                <a:latin typeface="BankGothic Md BT" pitchFamily="34" charset="0"/>
                <a:ea typeface="微软雅黑 Light" panose="020b0502040204020203" pitchFamily="34" charset="-122"/>
                <a:cs typeface="+mn-ea"/>
              </a:rPr>
              <a:t>HERE</a:t>
            </a: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16" name="TextBox 15"/>
          <p:cNvSpPr txBox="1"/>
          <p:nvPr/>
        </p:nvSpPr>
        <p:spPr>
          <a:xfrm>
            <a:off x="5651500" y="3957380"/>
            <a:ext cx="3241675" cy="702052"/>
          </a:xfrm>
          <a:prstGeom prst="rect">
            <a:avLst/>
          </a:prstGeom>
          <a:solidFill>
            <a:schemeClr val="bg1">
              <a:lumMod val="65000"/>
              <a:alpha val="70000"/>
            </a:schemeClr>
          </a:solidFill>
        </p:spPr>
        <p:txBody>
          <a:bodyPr wrap="square" rtlCol="0">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The man who has made up his mind to win will never say “ Impossible”</a:t>
            </a:r>
          </a:p>
        </p:txBody>
      </p:sp>
      <p:sp>
        <p:nvSpPr>
          <p:cNvPr id="17" name="TextBox 16"/>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18" name="直接连接符 17"/>
          <p:cNvCxnSpPr>
            <a:endCxn id="17"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7" idx="2"/>
            <a:endCxn id="17"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7"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8918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18"/>
                                        </p:tgtEl>
                                        <p:attrNameLst>
                                          <p:attrName>style.visibility</p:attrName>
                                        </p:attrNameLst>
                                      </p:cBhvr>
                                      <p:to>
                                        <p:strVal val="visible"/>
                                      </p:to>
                                    </p:set>
                                    <p:animEffect transition="in" filter="wipe(left)">
                                      <p:cBhvr>
                                        <p:cTn id="7" dur="200"/>
                                        <p:tgtEl>
                                          <p:spTgt spid="18"/>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19"/>
                                        </p:tgtEl>
                                        <p:attrNameLst>
                                          <p:attrName>style.visibility</p:attrName>
                                        </p:attrNameLst>
                                      </p:cBhvr>
                                      <p:to>
                                        <p:strVal val="visible"/>
                                      </p:to>
                                    </p:set>
                                    <p:animEffect transition="in" filter="wipe(down)">
                                      <p:cBhvr>
                                        <p:cTn id="11" dur="200"/>
                                        <p:tgtEl>
                                          <p:spTgt spid="19"/>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20"/>
                                        </p:tgtEl>
                                        <p:attrNameLst>
                                          <p:attrName>style.visibility</p:attrName>
                                        </p:attrNameLst>
                                      </p:cBhvr>
                                      <p:to>
                                        <p:strVal val="visible"/>
                                      </p:to>
                                    </p:set>
                                    <p:animEffect transition="in" filter="wipe(left)">
                                      <p:cBhvr>
                                        <p:cTn id="15" dur="200"/>
                                        <p:tgtEl>
                                          <p:spTgt spid="20"/>
                                        </p:tgtEl>
                                      </p:cBhvr>
                                    </p:animEffect>
                                  </p:childTnLst>
                                </p:cTn>
                              </p:par>
                            </p:childTnLst>
                          </p:cTn>
                        </p:par>
                        <p:par>
                          <p:cTn id="16" fill="hold" nodeType="withGroup">
                            <p:stCondLst>
                              <p:cond delay="600"/>
                            </p:stCondLst>
                            <p:childTnLst>
                              <p:par>
                                <p:cTn id="17" presetID="10" presetClass="entr" presetSubtype="0" fill="hold" grpId="3" nodeType="afterEffec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par>
                          <p:cTn id="20" fill="hold" nodeType="withGroup">
                            <p:stCondLst>
                              <p:cond delay="1600"/>
                            </p:stCondLst>
                            <p:childTnLst>
                              <p:par>
                                <p:cTn id="21" presetID="10" presetClass="entr" presetSubtype="0" fill="hold" grpId="0" nodeType="afterEffec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nodeType="withGroup">
                            <p:stCondLst>
                              <p:cond delay="2100"/>
                            </p:stCondLst>
                            <p:childTnLst>
                              <p:par>
                                <p:cTn id="25" presetID="22" presetClass="entr" presetSubtype="4" fill="hold" grpId="0" nodeType="afterEffect">
                                  <p:childTnLst>
                                    <p:set>
                                      <p:cBhvr>
                                        <p:cTn id="2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27" dur="500"/>
                                        <p:tgtEl>
                                          <p:spTgt spid="8">
                                            <p:graphicEl>
                                              <a:chart seriesIdx="-3" categoryIdx="-3" bldStep="gridLegend"/>
                                            </p:graphicEl>
                                          </p:spTgt>
                                        </p:tgtEl>
                                      </p:cBhvr>
                                    </p:animEffect>
                                  </p:childTnLst>
                                </p:cTn>
                              </p:par>
                            </p:childTnLst>
                          </p:cTn>
                        </p:par>
                        <p:par>
                          <p:cTn id="28" fill="hold" nodeType="withGroup">
                            <p:stCondLst>
                              <p:cond delay="2600"/>
                            </p:stCondLst>
                            <p:childTnLst>
                              <p:par>
                                <p:cTn id="29" presetID="22" presetClass="entr" presetSubtype="4" fill="hold" grpId="0" nodeType="afterEffect">
                                  <p:childTnLst>
                                    <p:set>
                                      <p:cBhvr>
                                        <p:cTn id="3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31" dur="500"/>
                                        <p:tgtEl>
                                          <p:spTgt spid="8">
                                            <p:graphicEl>
                                              <a:chart seriesIdx="0" categoryIdx="-4" bldStep="series"/>
                                            </p:graphicEl>
                                          </p:spTgt>
                                        </p:tgtEl>
                                      </p:cBhvr>
                                    </p:animEffect>
                                  </p:childTnLst>
                                </p:cTn>
                              </p:par>
                            </p:childTnLst>
                          </p:cTn>
                        </p:par>
                        <p:par>
                          <p:cTn id="32" fill="hold" nodeType="withGroup">
                            <p:stCondLst>
                              <p:cond delay="3100"/>
                            </p:stCondLst>
                            <p:childTnLst>
                              <p:par>
                                <p:cTn id="33" presetID="22" presetClass="entr" presetSubtype="4" fill="hold" grpId="0" nodeType="afterEffect">
                                  <p:childTnLst>
                                    <p:set>
                                      <p:cBhvr>
                                        <p:cTn id="34"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35" dur="500"/>
                                        <p:tgtEl>
                                          <p:spTgt spid="8">
                                            <p:graphicEl>
                                              <a:chart seriesIdx="1" categoryIdx="-4" bldStep="series"/>
                                            </p:graphicEl>
                                          </p:spTgt>
                                        </p:tgtEl>
                                      </p:cBhvr>
                                    </p:animEffect>
                                  </p:childTnLst>
                                </p:cTn>
                              </p:par>
                            </p:childTnLst>
                          </p:cTn>
                        </p:par>
                        <p:par>
                          <p:cTn id="36" fill="hold" nodeType="withGroup">
                            <p:stCondLst>
                              <p:cond delay="3600"/>
                            </p:stCondLst>
                            <p:childTnLst>
                              <p:par>
                                <p:cTn id="37" presetID="22" presetClass="entr" presetSubtype="4" fill="hold" grpId="0" nodeType="afterEffect">
                                  <p:childTnLst>
                                    <p:set>
                                      <p:cBhvr>
                                        <p:cTn id="38"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39" dur="500"/>
                                        <p:tgtEl>
                                          <p:spTgt spid="8">
                                            <p:graphicEl>
                                              <a:chart seriesIdx="2" categoryIdx="-4" bldStep="series"/>
                                            </p:graphicEl>
                                          </p:spTgt>
                                        </p:tgtEl>
                                      </p:cBhvr>
                                    </p:animEffect>
                                  </p:childTnLst>
                                </p:cTn>
                              </p:par>
                            </p:childTnLst>
                          </p:cTn>
                        </p:par>
                        <p:par>
                          <p:cTn id="40" fill="hold" nodeType="withGroup">
                            <p:stCondLst>
                              <p:cond delay="4100"/>
                            </p:stCondLst>
                            <p:childTnLst>
                              <p:par>
                                <p:cTn id="41" presetID="22" presetClass="entr" presetSubtype="8" fill="hold" nodeType="afterEffec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42" presetClass="entr" presetSubtype="0" fill="hold" grpId="1" nodeType="withEffec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par>
                          <p:cTn id="49" fill="hold" nodeType="withGroup">
                            <p:stCondLst>
                              <p:cond delay="5100"/>
                            </p:stCondLst>
                            <p:childTnLst>
                              <p:par>
                                <p:cTn id="50" presetID="22" presetClass="entr" presetSubtype="1" fill="hold" nodeType="afterEffec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par>
                                <p:cTn id="53" presetID="42" presetClass="entr" presetSubtype="0" fill="hold" grpId="2" nodeType="withEffec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1"/>
      <p:bldP spid="16" grpId="2"/>
      <p:bldP spid="17" grpId="3"/>
    </p:bldLs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8" name="Freeform 6"/>
          <p:cNvSpPr>
            <a:spLocks noChangeAspect="1"/>
          </p:cNvSpPr>
          <p:nvPr/>
        </p:nvSpPr>
        <p:spPr bwMode="auto">
          <a:xfrm>
            <a:off x="3840163" y="2809889"/>
            <a:ext cx="1497012" cy="652463"/>
          </a:xfrm>
          <a:custGeom>
            <a:cxnLst>
              <a:cxn ang="0">
                <a:pos x="1089" y="295"/>
              </a:cxn>
              <a:cxn ang="0">
                <a:pos x="1131" y="291"/>
              </a:cxn>
              <a:cxn ang="0">
                <a:pos x="1191" y="280"/>
              </a:cxn>
              <a:cxn ang="0">
                <a:pos x="1250" y="264"/>
              </a:cxn>
              <a:cxn ang="0">
                <a:pos x="1307" y="243"/>
              </a:cxn>
              <a:cxn ang="0">
                <a:pos x="1342" y="225"/>
              </a:cxn>
              <a:cxn ang="0">
                <a:pos x="1394" y="195"/>
              </a:cxn>
              <a:cxn ang="0">
                <a:pos x="1442" y="160"/>
              </a:cxn>
              <a:cxn ang="0">
                <a:pos x="1488" y="122"/>
              </a:cxn>
              <a:cxn ang="0">
                <a:pos x="1529" y="79"/>
              </a:cxn>
              <a:cxn ang="0">
                <a:pos x="1566" y="32"/>
              </a:cxn>
              <a:cxn ang="0">
                <a:pos x="1730" y="322"/>
              </a:cxn>
              <a:cxn ang="0">
                <a:pos x="2108" y="369"/>
              </a:cxn>
              <a:cxn ang="0">
                <a:pos x="2047" y="451"/>
              </a:cxn>
              <a:cxn ang="0">
                <a:pos x="2009" y="497"/>
              </a:cxn>
              <a:cxn ang="0">
                <a:pos x="1940" y="570"/>
              </a:cxn>
              <a:cxn ang="0">
                <a:pos x="1880" y="624"/>
              </a:cxn>
              <a:cxn ang="0">
                <a:pos x="1817" y="674"/>
              </a:cxn>
              <a:cxn ang="0">
                <a:pos x="1717" y="743"/>
              </a:cxn>
              <a:cxn ang="0">
                <a:pos x="1629" y="792"/>
              </a:cxn>
              <a:cxn ang="0">
                <a:pos x="1574" y="819"/>
              </a:cxn>
              <a:cxn ang="0">
                <a:pos x="1518" y="842"/>
              </a:cxn>
              <a:cxn ang="0">
                <a:pos x="1460" y="864"/>
              </a:cxn>
              <a:cxn ang="0">
                <a:pos x="1401" y="883"/>
              </a:cxn>
              <a:cxn ang="0">
                <a:pos x="1341" y="898"/>
              </a:cxn>
              <a:cxn ang="0">
                <a:pos x="1279" y="911"/>
              </a:cxn>
              <a:cxn ang="0">
                <a:pos x="1196" y="924"/>
              </a:cxn>
              <a:cxn ang="0">
                <a:pos x="1133" y="929"/>
              </a:cxn>
              <a:cxn ang="0">
                <a:pos x="1047" y="932"/>
              </a:cxn>
              <a:cxn ang="0">
                <a:pos x="946" y="928"/>
              </a:cxn>
              <a:cxn ang="0">
                <a:pos x="867" y="920"/>
              </a:cxn>
              <a:cxn ang="0">
                <a:pos x="771" y="903"/>
              </a:cxn>
              <a:cxn ang="0">
                <a:pos x="696" y="884"/>
              </a:cxn>
              <a:cxn ang="0">
                <a:pos x="622" y="861"/>
              </a:cxn>
              <a:cxn ang="0">
                <a:pos x="516" y="818"/>
              </a:cxn>
              <a:cxn ang="0">
                <a:pos x="415" y="766"/>
              </a:cxn>
              <a:cxn ang="0">
                <a:pos x="318" y="706"/>
              </a:cxn>
              <a:cxn ang="0">
                <a:pos x="258" y="661"/>
              </a:cxn>
              <a:cxn ang="0">
                <a:pos x="173" y="588"/>
              </a:cxn>
              <a:cxn ang="0">
                <a:pos x="94" y="507"/>
              </a:cxn>
              <a:cxn ang="0">
                <a:pos x="23" y="421"/>
              </a:cxn>
              <a:cxn ang="0">
                <a:pos x="365" y="62"/>
              </a:cxn>
              <a:cxn ang="0">
                <a:pos x="554" y="73"/>
              </a:cxn>
              <a:cxn ang="0">
                <a:pos x="627" y="142"/>
              </a:cxn>
              <a:cxn ang="0">
                <a:pos x="666" y="172"/>
              </a:cxn>
              <a:cxn ang="0">
                <a:pos x="706" y="200"/>
              </a:cxn>
              <a:cxn ang="0">
                <a:pos x="762" y="233"/>
              </a:cxn>
              <a:cxn ang="0">
                <a:pos x="809" y="253"/>
              </a:cxn>
              <a:cxn ang="0">
                <a:pos x="857" y="269"/>
              </a:cxn>
              <a:cxn ang="0">
                <a:pos x="909" y="282"/>
              </a:cxn>
              <a:cxn ang="0">
                <a:pos x="964" y="291"/>
              </a:cxn>
              <a:cxn ang="0">
                <a:pos x="1026" y="295"/>
              </a:cxn>
            </a:cxnLst>
            <a:rect l="0" t="0" r="r" b="b"/>
            <a:pathLst>
              <a:path w="2140" h="932">
                <a:moveTo>
                  <a:pt x="1047" y="296"/>
                </a:moveTo>
                <a:lnTo>
                  <a:pt x="1068" y="295"/>
                </a:lnTo>
                <a:lnTo>
                  <a:pt x="1089" y="295"/>
                </a:lnTo>
                <a:lnTo>
                  <a:pt x="1109" y="293"/>
                </a:lnTo>
                <a:lnTo>
                  <a:pt x="1120" y="292"/>
                </a:lnTo>
                <a:lnTo>
                  <a:pt x="1131" y="291"/>
                </a:lnTo>
                <a:lnTo>
                  <a:pt x="1151" y="288"/>
                </a:lnTo>
                <a:lnTo>
                  <a:pt x="1171" y="285"/>
                </a:lnTo>
                <a:lnTo>
                  <a:pt x="1191" y="280"/>
                </a:lnTo>
                <a:lnTo>
                  <a:pt x="1211" y="276"/>
                </a:lnTo>
                <a:lnTo>
                  <a:pt x="1231" y="270"/>
                </a:lnTo>
                <a:lnTo>
                  <a:pt x="1250" y="264"/>
                </a:lnTo>
                <a:lnTo>
                  <a:pt x="1269" y="258"/>
                </a:lnTo>
                <a:lnTo>
                  <a:pt x="1288" y="250"/>
                </a:lnTo>
                <a:lnTo>
                  <a:pt x="1307" y="243"/>
                </a:lnTo>
                <a:lnTo>
                  <a:pt x="1325" y="234"/>
                </a:lnTo>
                <a:lnTo>
                  <a:pt x="1334" y="230"/>
                </a:lnTo>
                <a:lnTo>
                  <a:pt x="1342" y="225"/>
                </a:lnTo>
                <a:lnTo>
                  <a:pt x="1360" y="216"/>
                </a:lnTo>
                <a:lnTo>
                  <a:pt x="1377" y="205"/>
                </a:lnTo>
                <a:lnTo>
                  <a:pt x="1394" y="195"/>
                </a:lnTo>
                <a:lnTo>
                  <a:pt x="1410" y="184"/>
                </a:lnTo>
                <a:lnTo>
                  <a:pt x="1426" y="172"/>
                </a:lnTo>
                <a:lnTo>
                  <a:pt x="1442" y="160"/>
                </a:lnTo>
                <a:lnTo>
                  <a:pt x="1458" y="148"/>
                </a:lnTo>
                <a:lnTo>
                  <a:pt x="1473" y="135"/>
                </a:lnTo>
                <a:lnTo>
                  <a:pt x="1488" y="122"/>
                </a:lnTo>
                <a:lnTo>
                  <a:pt x="1502" y="108"/>
                </a:lnTo>
                <a:lnTo>
                  <a:pt x="1515" y="94"/>
                </a:lnTo>
                <a:lnTo>
                  <a:pt x="1529" y="79"/>
                </a:lnTo>
                <a:lnTo>
                  <a:pt x="1541" y="64"/>
                </a:lnTo>
                <a:lnTo>
                  <a:pt x="1554" y="48"/>
                </a:lnTo>
                <a:lnTo>
                  <a:pt x="1566" y="32"/>
                </a:lnTo>
                <a:lnTo>
                  <a:pt x="1577" y="16"/>
                </a:lnTo>
                <a:lnTo>
                  <a:pt x="1588" y="0"/>
                </a:lnTo>
                <a:lnTo>
                  <a:pt x="1730" y="322"/>
                </a:lnTo>
                <a:lnTo>
                  <a:pt x="2140" y="319"/>
                </a:lnTo>
                <a:lnTo>
                  <a:pt x="2119" y="353"/>
                </a:lnTo>
                <a:lnTo>
                  <a:pt x="2108" y="369"/>
                </a:lnTo>
                <a:lnTo>
                  <a:pt x="2096" y="387"/>
                </a:lnTo>
                <a:lnTo>
                  <a:pt x="2072" y="419"/>
                </a:lnTo>
                <a:lnTo>
                  <a:pt x="2047" y="451"/>
                </a:lnTo>
                <a:lnTo>
                  <a:pt x="2035" y="466"/>
                </a:lnTo>
                <a:lnTo>
                  <a:pt x="2022" y="482"/>
                </a:lnTo>
                <a:lnTo>
                  <a:pt x="2009" y="497"/>
                </a:lnTo>
                <a:lnTo>
                  <a:pt x="1995" y="512"/>
                </a:lnTo>
                <a:lnTo>
                  <a:pt x="1968" y="542"/>
                </a:lnTo>
                <a:lnTo>
                  <a:pt x="1940" y="570"/>
                </a:lnTo>
                <a:lnTo>
                  <a:pt x="1910" y="597"/>
                </a:lnTo>
                <a:lnTo>
                  <a:pt x="1895" y="611"/>
                </a:lnTo>
                <a:lnTo>
                  <a:pt x="1880" y="624"/>
                </a:lnTo>
                <a:lnTo>
                  <a:pt x="1864" y="637"/>
                </a:lnTo>
                <a:lnTo>
                  <a:pt x="1849" y="650"/>
                </a:lnTo>
                <a:lnTo>
                  <a:pt x="1817" y="674"/>
                </a:lnTo>
                <a:lnTo>
                  <a:pt x="1785" y="699"/>
                </a:lnTo>
                <a:lnTo>
                  <a:pt x="1751" y="721"/>
                </a:lnTo>
                <a:lnTo>
                  <a:pt x="1717" y="743"/>
                </a:lnTo>
                <a:lnTo>
                  <a:pt x="1683" y="763"/>
                </a:lnTo>
                <a:lnTo>
                  <a:pt x="1647" y="783"/>
                </a:lnTo>
                <a:lnTo>
                  <a:pt x="1629" y="792"/>
                </a:lnTo>
                <a:lnTo>
                  <a:pt x="1611" y="801"/>
                </a:lnTo>
                <a:lnTo>
                  <a:pt x="1592" y="810"/>
                </a:lnTo>
                <a:lnTo>
                  <a:pt x="1574" y="819"/>
                </a:lnTo>
                <a:lnTo>
                  <a:pt x="1555" y="827"/>
                </a:lnTo>
                <a:lnTo>
                  <a:pt x="1537" y="835"/>
                </a:lnTo>
                <a:lnTo>
                  <a:pt x="1518" y="842"/>
                </a:lnTo>
                <a:lnTo>
                  <a:pt x="1499" y="850"/>
                </a:lnTo>
                <a:lnTo>
                  <a:pt x="1480" y="858"/>
                </a:lnTo>
                <a:lnTo>
                  <a:pt x="1460" y="864"/>
                </a:lnTo>
                <a:lnTo>
                  <a:pt x="1440" y="871"/>
                </a:lnTo>
                <a:lnTo>
                  <a:pt x="1421" y="877"/>
                </a:lnTo>
                <a:lnTo>
                  <a:pt x="1401" y="883"/>
                </a:lnTo>
                <a:lnTo>
                  <a:pt x="1381" y="888"/>
                </a:lnTo>
                <a:lnTo>
                  <a:pt x="1361" y="893"/>
                </a:lnTo>
                <a:lnTo>
                  <a:pt x="1341" y="898"/>
                </a:lnTo>
                <a:lnTo>
                  <a:pt x="1321" y="903"/>
                </a:lnTo>
                <a:lnTo>
                  <a:pt x="1301" y="907"/>
                </a:lnTo>
                <a:lnTo>
                  <a:pt x="1279" y="911"/>
                </a:lnTo>
                <a:lnTo>
                  <a:pt x="1259" y="915"/>
                </a:lnTo>
                <a:lnTo>
                  <a:pt x="1217" y="921"/>
                </a:lnTo>
                <a:lnTo>
                  <a:pt x="1196" y="924"/>
                </a:lnTo>
                <a:lnTo>
                  <a:pt x="1175" y="926"/>
                </a:lnTo>
                <a:lnTo>
                  <a:pt x="1154" y="928"/>
                </a:lnTo>
                <a:lnTo>
                  <a:pt x="1133" y="929"/>
                </a:lnTo>
                <a:lnTo>
                  <a:pt x="1111" y="931"/>
                </a:lnTo>
                <a:lnTo>
                  <a:pt x="1090" y="931"/>
                </a:lnTo>
                <a:lnTo>
                  <a:pt x="1047" y="932"/>
                </a:lnTo>
                <a:lnTo>
                  <a:pt x="1007" y="932"/>
                </a:lnTo>
                <a:lnTo>
                  <a:pt x="967" y="930"/>
                </a:lnTo>
                <a:lnTo>
                  <a:pt x="946" y="928"/>
                </a:lnTo>
                <a:lnTo>
                  <a:pt x="926" y="927"/>
                </a:lnTo>
                <a:lnTo>
                  <a:pt x="887" y="922"/>
                </a:lnTo>
                <a:lnTo>
                  <a:pt x="867" y="920"/>
                </a:lnTo>
                <a:lnTo>
                  <a:pt x="848" y="917"/>
                </a:lnTo>
                <a:lnTo>
                  <a:pt x="810" y="910"/>
                </a:lnTo>
                <a:lnTo>
                  <a:pt x="771" y="903"/>
                </a:lnTo>
                <a:lnTo>
                  <a:pt x="733" y="894"/>
                </a:lnTo>
                <a:lnTo>
                  <a:pt x="714" y="889"/>
                </a:lnTo>
                <a:lnTo>
                  <a:pt x="696" y="884"/>
                </a:lnTo>
                <a:lnTo>
                  <a:pt x="659" y="873"/>
                </a:lnTo>
                <a:lnTo>
                  <a:pt x="640" y="867"/>
                </a:lnTo>
                <a:lnTo>
                  <a:pt x="622" y="861"/>
                </a:lnTo>
                <a:lnTo>
                  <a:pt x="586" y="847"/>
                </a:lnTo>
                <a:lnTo>
                  <a:pt x="551" y="833"/>
                </a:lnTo>
                <a:lnTo>
                  <a:pt x="516" y="818"/>
                </a:lnTo>
                <a:lnTo>
                  <a:pt x="481" y="801"/>
                </a:lnTo>
                <a:lnTo>
                  <a:pt x="448" y="784"/>
                </a:lnTo>
                <a:lnTo>
                  <a:pt x="415" y="766"/>
                </a:lnTo>
                <a:lnTo>
                  <a:pt x="382" y="747"/>
                </a:lnTo>
                <a:lnTo>
                  <a:pt x="351" y="727"/>
                </a:lnTo>
                <a:lnTo>
                  <a:pt x="318" y="706"/>
                </a:lnTo>
                <a:lnTo>
                  <a:pt x="303" y="696"/>
                </a:lnTo>
                <a:lnTo>
                  <a:pt x="288" y="684"/>
                </a:lnTo>
                <a:lnTo>
                  <a:pt x="258" y="661"/>
                </a:lnTo>
                <a:lnTo>
                  <a:pt x="229" y="638"/>
                </a:lnTo>
                <a:lnTo>
                  <a:pt x="201" y="613"/>
                </a:lnTo>
                <a:lnTo>
                  <a:pt x="173" y="588"/>
                </a:lnTo>
                <a:lnTo>
                  <a:pt x="145" y="562"/>
                </a:lnTo>
                <a:lnTo>
                  <a:pt x="119" y="536"/>
                </a:lnTo>
                <a:lnTo>
                  <a:pt x="94" y="507"/>
                </a:lnTo>
                <a:lnTo>
                  <a:pt x="69" y="479"/>
                </a:lnTo>
                <a:lnTo>
                  <a:pt x="46" y="450"/>
                </a:lnTo>
                <a:lnTo>
                  <a:pt x="23" y="421"/>
                </a:lnTo>
                <a:lnTo>
                  <a:pt x="0" y="390"/>
                </a:lnTo>
                <a:lnTo>
                  <a:pt x="177" y="51"/>
                </a:lnTo>
                <a:lnTo>
                  <a:pt x="365" y="62"/>
                </a:lnTo>
                <a:lnTo>
                  <a:pt x="495" y="69"/>
                </a:lnTo>
                <a:lnTo>
                  <a:pt x="537" y="72"/>
                </a:lnTo>
                <a:lnTo>
                  <a:pt x="554" y="73"/>
                </a:lnTo>
                <a:lnTo>
                  <a:pt x="578" y="97"/>
                </a:lnTo>
                <a:lnTo>
                  <a:pt x="603" y="120"/>
                </a:lnTo>
                <a:lnTo>
                  <a:pt x="627" y="142"/>
                </a:lnTo>
                <a:lnTo>
                  <a:pt x="640" y="152"/>
                </a:lnTo>
                <a:lnTo>
                  <a:pt x="654" y="162"/>
                </a:lnTo>
                <a:lnTo>
                  <a:pt x="666" y="172"/>
                </a:lnTo>
                <a:lnTo>
                  <a:pt x="679" y="182"/>
                </a:lnTo>
                <a:lnTo>
                  <a:pt x="693" y="191"/>
                </a:lnTo>
                <a:lnTo>
                  <a:pt x="706" y="200"/>
                </a:lnTo>
                <a:lnTo>
                  <a:pt x="734" y="217"/>
                </a:lnTo>
                <a:lnTo>
                  <a:pt x="748" y="225"/>
                </a:lnTo>
                <a:lnTo>
                  <a:pt x="762" y="233"/>
                </a:lnTo>
                <a:lnTo>
                  <a:pt x="777" y="240"/>
                </a:lnTo>
                <a:lnTo>
                  <a:pt x="792" y="246"/>
                </a:lnTo>
                <a:lnTo>
                  <a:pt x="809" y="253"/>
                </a:lnTo>
                <a:lnTo>
                  <a:pt x="824" y="259"/>
                </a:lnTo>
                <a:lnTo>
                  <a:pt x="840" y="264"/>
                </a:lnTo>
                <a:lnTo>
                  <a:pt x="857" y="269"/>
                </a:lnTo>
                <a:lnTo>
                  <a:pt x="874" y="274"/>
                </a:lnTo>
                <a:lnTo>
                  <a:pt x="891" y="278"/>
                </a:lnTo>
                <a:lnTo>
                  <a:pt x="909" y="282"/>
                </a:lnTo>
                <a:lnTo>
                  <a:pt x="927" y="285"/>
                </a:lnTo>
                <a:lnTo>
                  <a:pt x="945" y="288"/>
                </a:lnTo>
                <a:lnTo>
                  <a:pt x="964" y="291"/>
                </a:lnTo>
                <a:lnTo>
                  <a:pt x="985" y="293"/>
                </a:lnTo>
                <a:lnTo>
                  <a:pt x="1005" y="294"/>
                </a:lnTo>
                <a:lnTo>
                  <a:pt x="1026" y="295"/>
                </a:lnTo>
                <a:lnTo>
                  <a:pt x="1047" y="296"/>
                </a:lnTo>
                <a:close/>
              </a:path>
            </a:pathLst>
          </a:custGeom>
          <a:solidFill>
            <a:schemeClr val="bg1">
              <a:lumMod val="65000"/>
              <a:alpha val="70000"/>
            </a:schemeClr>
          </a:solidFill>
          <a:ln w="6350">
            <a:noFill/>
            <a:round/>
          </a:ln>
          <a:effectLst/>
        </p:spPr>
        <p:txBody>
          <a:bodyPr/>
          <a:lstStyle/>
          <a:p>
            <a:endParaRPr lang="zh-CN" altLang="en-US">
              <a:solidFill>
                <a:prstClr val="black"/>
              </a:solidFill>
              <a:ea typeface="微软雅黑 Light" panose="020b0502040204020203" pitchFamily="34" charset="-122"/>
              <a:cs typeface="+mn-ea"/>
            </a:endParaRPr>
          </a:p>
        </p:txBody>
      </p:sp>
      <p:sp>
        <p:nvSpPr>
          <p:cNvPr id="9" name="Freeform 7"/>
          <p:cNvSpPr>
            <a:spLocks noChangeAspect="1"/>
          </p:cNvSpPr>
          <p:nvPr/>
        </p:nvSpPr>
        <p:spPr bwMode="auto">
          <a:xfrm>
            <a:off x="3676651" y="1671650"/>
            <a:ext cx="1000125" cy="1371600"/>
          </a:xfrm>
          <a:custGeom>
            <a:cxnLst>
              <a:cxn ang="0">
                <a:pos x="750" y="1645"/>
              </a:cxn>
              <a:cxn ang="0">
                <a:pos x="713" y="1584"/>
              </a:cxn>
              <a:cxn ang="0">
                <a:pos x="683" y="1519"/>
              </a:cxn>
              <a:cxn ang="0">
                <a:pos x="660" y="1451"/>
              </a:cxn>
              <a:cxn ang="0">
                <a:pos x="644" y="1380"/>
              </a:cxn>
              <a:cxn ang="0">
                <a:pos x="637" y="1305"/>
              </a:cxn>
              <a:cxn ang="0">
                <a:pos x="638" y="1232"/>
              </a:cxn>
              <a:cxn ang="0">
                <a:pos x="646" y="1170"/>
              </a:cxn>
              <a:cxn ang="0">
                <a:pos x="659" y="1110"/>
              </a:cxn>
              <a:cxn ang="0">
                <a:pos x="678" y="1053"/>
              </a:cxn>
              <a:cxn ang="0">
                <a:pos x="708" y="983"/>
              </a:cxn>
              <a:cxn ang="0">
                <a:pos x="731" y="945"/>
              </a:cxn>
              <a:cxn ang="0">
                <a:pos x="756" y="908"/>
              </a:cxn>
              <a:cxn ang="0">
                <a:pos x="782" y="871"/>
              </a:cxn>
              <a:cxn ang="0">
                <a:pos x="822" y="827"/>
              </a:cxn>
              <a:cxn ang="0">
                <a:pos x="854" y="797"/>
              </a:cxn>
              <a:cxn ang="0">
                <a:pos x="889" y="769"/>
              </a:cxn>
              <a:cxn ang="0">
                <a:pos x="938" y="735"/>
              </a:cxn>
              <a:cxn ang="0">
                <a:pos x="989" y="705"/>
              </a:cxn>
              <a:cxn ang="0">
                <a:pos x="1030" y="686"/>
              </a:cxn>
              <a:cxn ang="0">
                <a:pos x="1087" y="665"/>
              </a:cxn>
              <a:cxn ang="0">
                <a:pos x="1146" y="650"/>
              </a:cxn>
              <a:cxn ang="0">
                <a:pos x="1208" y="640"/>
              </a:cxn>
              <a:cxn ang="0">
                <a:pos x="1431" y="334"/>
              </a:cxn>
              <a:cxn ang="0">
                <a:pos x="1174" y="3"/>
              </a:cxn>
              <a:cxn ang="0">
                <a:pos x="1080" y="15"/>
              </a:cxn>
              <a:cxn ang="0">
                <a:pos x="987" y="32"/>
              </a:cxn>
              <a:cxn ang="0">
                <a:pos x="898" y="57"/>
              </a:cxn>
              <a:cxn ang="0">
                <a:pos x="811" y="88"/>
              </a:cxn>
              <a:cxn ang="0">
                <a:pos x="727" y="125"/>
              </a:cxn>
              <a:cxn ang="0">
                <a:pos x="646" y="167"/>
              </a:cxn>
              <a:cxn ang="0">
                <a:pos x="570" y="214"/>
              </a:cxn>
              <a:cxn ang="0">
                <a:pos x="496" y="268"/>
              </a:cxn>
              <a:cxn ang="0">
                <a:pos x="427" y="326"/>
              </a:cxn>
              <a:cxn ang="0">
                <a:pos x="361" y="388"/>
              </a:cxn>
              <a:cxn ang="0">
                <a:pos x="301" y="455"/>
              </a:cxn>
              <a:cxn ang="0">
                <a:pos x="245" y="526"/>
              </a:cxn>
              <a:cxn ang="0">
                <a:pos x="194" y="602"/>
              </a:cxn>
              <a:cxn ang="0">
                <a:pos x="149" y="680"/>
              </a:cxn>
              <a:cxn ang="0">
                <a:pos x="109" y="763"/>
              </a:cxn>
              <a:cxn ang="0">
                <a:pos x="74" y="847"/>
              </a:cxn>
              <a:cxn ang="0">
                <a:pos x="47" y="936"/>
              </a:cxn>
              <a:cxn ang="0">
                <a:pos x="25" y="1026"/>
              </a:cxn>
              <a:cxn ang="0">
                <a:pos x="10" y="1120"/>
              </a:cxn>
              <a:cxn ang="0">
                <a:pos x="2" y="1215"/>
              </a:cxn>
              <a:cxn ang="0">
                <a:pos x="1" y="1326"/>
              </a:cxn>
              <a:cxn ang="0">
                <a:pos x="5" y="1396"/>
              </a:cxn>
              <a:cxn ang="0">
                <a:pos x="13" y="1464"/>
              </a:cxn>
              <a:cxn ang="0">
                <a:pos x="25" y="1532"/>
              </a:cxn>
              <a:cxn ang="0">
                <a:pos x="39" y="1597"/>
              </a:cxn>
              <a:cxn ang="0">
                <a:pos x="58" y="1661"/>
              </a:cxn>
              <a:cxn ang="0">
                <a:pos x="79" y="1725"/>
              </a:cxn>
              <a:cxn ang="0">
                <a:pos x="105" y="1786"/>
              </a:cxn>
              <a:cxn ang="0">
                <a:pos x="132" y="1847"/>
              </a:cxn>
              <a:cxn ang="0">
                <a:pos x="185" y="1942"/>
              </a:cxn>
            </a:cxnLst>
            <a:rect l="0" t="0" r="r" b="b"/>
            <a:pathLst>
              <a:path w="1431" h="1961">
                <a:moveTo>
                  <a:pt x="196" y="1961"/>
                </a:moveTo>
                <a:lnTo>
                  <a:pt x="384" y="1617"/>
                </a:lnTo>
                <a:lnTo>
                  <a:pt x="750" y="1645"/>
                </a:lnTo>
                <a:lnTo>
                  <a:pt x="737" y="1625"/>
                </a:lnTo>
                <a:lnTo>
                  <a:pt x="725" y="1605"/>
                </a:lnTo>
                <a:lnTo>
                  <a:pt x="713" y="1584"/>
                </a:lnTo>
                <a:lnTo>
                  <a:pt x="702" y="1563"/>
                </a:lnTo>
                <a:lnTo>
                  <a:pt x="692" y="1542"/>
                </a:lnTo>
                <a:lnTo>
                  <a:pt x="683" y="1519"/>
                </a:lnTo>
                <a:lnTo>
                  <a:pt x="674" y="1497"/>
                </a:lnTo>
                <a:lnTo>
                  <a:pt x="666" y="1474"/>
                </a:lnTo>
                <a:lnTo>
                  <a:pt x="660" y="1451"/>
                </a:lnTo>
                <a:lnTo>
                  <a:pt x="654" y="1427"/>
                </a:lnTo>
                <a:lnTo>
                  <a:pt x="649" y="1404"/>
                </a:lnTo>
                <a:lnTo>
                  <a:pt x="644" y="1380"/>
                </a:lnTo>
                <a:lnTo>
                  <a:pt x="641" y="1354"/>
                </a:lnTo>
                <a:lnTo>
                  <a:pt x="639" y="1330"/>
                </a:lnTo>
                <a:lnTo>
                  <a:pt x="637" y="1305"/>
                </a:lnTo>
                <a:lnTo>
                  <a:pt x="637" y="1280"/>
                </a:lnTo>
                <a:lnTo>
                  <a:pt x="637" y="1248"/>
                </a:lnTo>
                <a:lnTo>
                  <a:pt x="638" y="1232"/>
                </a:lnTo>
                <a:lnTo>
                  <a:pt x="640" y="1217"/>
                </a:lnTo>
                <a:lnTo>
                  <a:pt x="644" y="1185"/>
                </a:lnTo>
                <a:lnTo>
                  <a:pt x="646" y="1170"/>
                </a:lnTo>
                <a:lnTo>
                  <a:pt x="649" y="1155"/>
                </a:lnTo>
                <a:lnTo>
                  <a:pt x="655" y="1125"/>
                </a:lnTo>
                <a:lnTo>
                  <a:pt x="659" y="1110"/>
                </a:lnTo>
                <a:lnTo>
                  <a:pt x="663" y="1095"/>
                </a:lnTo>
                <a:lnTo>
                  <a:pt x="673" y="1067"/>
                </a:lnTo>
                <a:lnTo>
                  <a:pt x="678" y="1053"/>
                </a:lnTo>
                <a:lnTo>
                  <a:pt x="683" y="1038"/>
                </a:lnTo>
                <a:lnTo>
                  <a:pt x="695" y="1010"/>
                </a:lnTo>
                <a:lnTo>
                  <a:pt x="708" y="983"/>
                </a:lnTo>
                <a:lnTo>
                  <a:pt x="715" y="970"/>
                </a:lnTo>
                <a:lnTo>
                  <a:pt x="723" y="957"/>
                </a:lnTo>
                <a:lnTo>
                  <a:pt x="731" y="945"/>
                </a:lnTo>
                <a:lnTo>
                  <a:pt x="739" y="932"/>
                </a:lnTo>
                <a:lnTo>
                  <a:pt x="747" y="920"/>
                </a:lnTo>
                <a:lnTo>
                  <a:pt x="756" y="908"/>
                </a:lnTo>
                <a:lnTo>
                  <a:pt x="764" y="896"/>
                </a:lnTo>
                <a:lnTo>
                  <a:pt x="773" y="884"/>
                </a:lnTo>
                <a:lnTo>
                  <a:pt x="782" y="871"/>
                </a:lnTo>
                <a:lnTo>
                  <a:pt x="792" y="860"/>
                </a:lnTo>
                <a:lnTo>
                  <a:pt x="812" y="838"/>
                </a:lnTo>
                <a:lnTo>
                  <a:pt x="822" y="827"/>
                </a:lnTo>
                <a:lnTo>
                  <a:pt x="832" y="817"/>
                </a:lnTo>
                <a:lnTo>
                  <a:pt x="843" y="807"/>
                </a:lnTo>
                <a:lnTo>
                  <a:pt x="854" y="797"/>
                </a:lnTo>
                <a:lnTo>
                  <a:pt x="865" y="787"/>
                </a:lnTo>
                <a:lnTo>
                  <a:pt x="877" y="778"/>
                </a:lnTo>
                <a:lnTo>
                  <a:pt x="889" y="769"/>
                </a:lnTo>
                <a:lnTo>
                  <a:pt x="901" y="760"/>
                </a:lnTo>
                <a:lnTo>
                  <a:pt x="925" y="743"/>
                </a:lnTo>
                <a:lnTo>
                  <a:pt x="938" y="735"/>
                </a:lnTo>
                <a:lnTo>
                  <a:pt x="950" y="727"/>
                </a:lnTo>
                <a:lnTo>
                  <a:pt x="976" y="712"/>
                </a:lnTo>
                <a:lnTo>
                  <a:pt x="989" y="705"/>
                </a:lnTo>
                <a:lnTo>
                  <a:pt x="1003" y="698"/>
                </a:lnTo>
                <a:lnTo>
                  <a:pt x="1016" y="692"/>
                </a:lnTo>
                <a:lnTo>
                  <a:pt x="1030" y="686"/>
                </a:lnTo>
                <a:lnTo>
                  <a:pt x="1045" y="680"/>
                </a:lnTo>
                <a:lnTo>
                  <a:pt x="1059" y="675"/>
                </a:lnTo>
                <a:lnTo>
                  <a:pt x="1087" y="665"/>
                </a:lnTo>
                <a:lnTo>
                  <a:pt x="1116" y="657"/>
                </a:lnTo>
                <a:lnTo>
                  <a:pt x="1131" y="653"/>
                </a:lnTo>
                <a:lnTo>
                  <a:pt x="1146" y="650"/>
                </a:lnTo>
                <a:lnTo>
                  <a:pt x="1176" y="644"/>
                </a:lnTo>
                <a:lnTo>
                  <a:pt x="1191" y="642"/>
                </a:lnTo>
                <a:lnTo>
                  <a:pt x="1208" y="640"/>
                </a:lnTo>
                <a:lnTo>
                  <a:pt x="1223" y="638"/>
                </a:lnTo>
                <a:lnTo>
                  <a:pt x="1239" y="637"/>
                </a:lnTo>
                <a:lnTo>
                  <a:pt x="1431" y="334"/>
                </a:lnTo>
                <a:lnTo>
                  <a:pt x="1238" y="0"/>
                </a:lnTo>
                <a:lnTo>
                  <a:pt x="1206"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7"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6"/>
                </a:lnTo>
                <a:lnTo>
                  <a:pt x="405" y="346"/>
                </a:lnTo>
                <a:lnTo>
                  <a:pt x="382" y="366"/>
                </a:lnTo>
                <a:lnTo>
                  <a:pt x="361" y="388"/>
                </a:lnTo>
                <a:lnTo>
                  <a:pt x="340"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3"/>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26"/>
                </a:lnTo>
                <a:lnTo>
                  <a:pt x="2" y="1349"/>
                </a:lnTo>
                <a:lnTo>
                  <a:pt x="3" y="1373"/>
                </a:lnTo>
                <a:lnTo>
                  <a:pt x="5" y="1396"/>
                </a:lnTo>
                <a:lnTo>
                  <a:pt x="8" y="1419"/>
                </a:lnTo>
                <a:lnTo>
                  <a:pt x="10" y="1441"/>
                </a:lnTo>
                <a:lnTo>
                  <a:pt x="13" y="1464"/>
                </a:lnTo>
                <a:lnTo>
                  <a:pt x="17" y="1486"/>
                </a:lnTo>
                <a:lnTo>
                  <a:pt x="20" y="1509"/>
                </a:lnTo>
                <a:lnTo>
                  <a:pt x="25" y="1532"/>
                </a:lnTo>
                <a:lnTo>
                  <a:pt x="29" y="1554"/>
                </a:lnTo>
                <a:lnTo>
                  <a:pt x="34" y="1575"/>
                </a:lnTo>
                <a:lnTo>
                  <a:pt x="39" y="1597"/>
                </a:lnTo>
                <a:lnTo>
                  <a:pt x="45" y="1619"/>
                </a:lnTo>
                <a:lnTo>
                  <a:pt x="51" y="1640"/>
                </a:lnTo>
                <a:lnTo>
                  <a:pt x="58" y="1661"/>
                </a:lnTo>
                <a:lnTo>
                  <a:pt x="64" y="1683"/>
                </a:lnTo>
                <a:lnTo>
                  <a:pt x="72" y="1704"/>
                </a:lnTo>
                <a:lnTo>
                  <a:pt x="79" y="1725"/>
                </a:lnTo>
                <a:lnTo>
                  <a:pt x="88" y="1745"/>
                </a:lnTo>
                <a:lnTo>
                  <a:pt x="96" y="1766"/>
                </a:lnTo>
                <a:lnTo>
                  <a:pt x="105" y="1786"/>
                </a:lnTo>
                <a:lnTo>
                  <a:pt x="114" y="1806"/>
                </a:lnTo>
                <a:lnTo>
                  <a:pt x="123" y="1826"/>
                </a:lnTo>
                <a:lnTo>
                  <a:pt x="132" y="1847"/>
                </a:lnTo>
                <a:lnTo>
                  <a:pt x="152" y="1885"/>
                </a:lnTo>
                <a:lnTo>
                  <a:pt x="174" y="1923"/>
                </a:lnTo>
                <a:lnTo>
                  <a:pt x="185" y="1942"/>
                </a:lnTo>
                <a:lnTo>
                  <a:pt x="196" y="1961"/>
                </a:lnTo>
                <a:close/>
              </a:path>
            </a:pathLst>
          </a:custGeom>
          <a:solidFill>
            <a:schemeClr val="bg1">
              <a:lumMod val="65000"/>
              <a:alpha val="70000"/>
            </a:schemeClr>
          </a:solidFill>
          <a:ln w="6350">
            <a:noFill/>
            <a:round/>
          </a:ln>
          <a:effectLst/>
        </p:spPr>
        <p:txBody>
          <a:bodyPr/>
          <a:lstStyle/>
          <a:p>
            <a:endParaRPr lang="zh-CN" altLang="en-US">
              <a:solidFill>
                <a:prstClr val="black"/>
              </a:solidFill>
              <a:ea typeface="微软雅黑 Light" panose="020b0502040204020203" pitchFamily="34" charset="-122"/>
              <a:cs typeface="+mn-ea"/>
            </a:endParaRPr>
          </a:p>
        </p:txBody>
      </p:sp>
      <p:sp>
        <p:nvSpPr>
          <p:cNvPr id="10" name="Freeform 8"/>
          <p:cNvSpPr>
            <a:spLocks noChangeAspect="1"/>
          </p:cNvSpPr>
          <p:nvPr/>
        </p:nvSpPr>
        <p:spPr bwMode="auto">
          <a:xfrm>
            <a:off x="4586288" y="1671651"/>
            <a:ext cx="881062" cy="1327150"/>
          </a:xfrm>
          <a:custGeom>
            <a:cxnLst>
              <a:cxn ang="0">
                <a:pos x="66" y="3"/>
              </a:cxn>
              <a:cxn ang="0">
                <a:pos x="161" y="13"/>
              </a:cxn>
              <a:cxn ang="0">
                <a:pos x="255" y="29"/>
              </a:cxn>
              <a:cxn ang="0">
                <a:pos x="346" y="53"/>
              </a:cxn>
              <a:cxn ang="0">
                <a:pos x="435" y="83"/>
              </a:cxn>
              <a:cxn ang="0">
                <a:pos x="520" y="119"/>
              </a:cxn>
              <a:cxn ang="0">
                <a:pos x="602" y="161"/>
              </a:cxn>
              <a:cxn ang="0">
                <a:pos x="680" y="208"/>
              </a:cxn>
              <a:cxn ang="0">
                <a:pos x="756" y="261"/>
              </a:cxn>
              <a:cxn ang="0">
                <a:pos x="826" y="319"/>
              </a:cxn>
              <a:cxn ang="0">
                <a:pos x="893" y="381"/>
              </a:cxn>
              <a:cxn ang="0">
                <a:pos x="954" y="449"/>
              </a:cxn>
              <a:cxn ang="0">
                <a:pos x="1011" y="520"/>
              </a:cxn>
              <a:cxn ang="0">
                <a:pos x="1063" y="596"/>
              </a:cxn>
              <a:cxn ang="0">
                <a:pos x="1109" y="675"/>
              </a:cxn>
              <a:cxn ang="0">
                <a:pos x="1150" y="758"/>
              </a:cxn>
              <a:cxn ang="0">
                <a:pos x="1185" y="844"/>
              </a:cxn>
              <a:cxn ang="0">
                <a:pos x="1214" y="933"/>
              </a:cxn>
              <a:cxn ang="0">
                <a:pos x="1236" y="1024"/>
              </a:cxn>
              <a:cxn ang="0">
                <a:pos x="1251" y="1119"/>
              </a:cxn>
              <a:cxn ang="0">
                <a:pos x="1260" y="1216"/>
              </a:cxn>
              <a:cxn ang="0">
                <a:pos x="1261" y="1321"/>
              </a:cxn>
              <a:cxn ang="0">
                <a:pos x="1257" y="1383"/>
              </a:cxn>
              <a:cxn ang="0">
                <a:pos x="1248" y="1463"/>
              </a:cxn>
              <a:cxn ang="0">
                <a:pos x="1238" y="1523"/>
              </a:cxn>
              <a:cxn ang="0">
                <a:pos x="1216" y="1619"/>
              </a:cxn>
              <a:cxn ang="0">
                <a:pos x="1186" y="1713"/>
              </a:cxn>
              <a:cxn ang="0">
                <a:pos x="1141" y="1820"/>
              </a:cxn>
              <a:cxn ang="0">
                <a:pos x="709" y="1899"/>
              </a:cxn>
              <a:cxn ang="0">
                <a:pos x="570" y="1541"/>
              </a:cxn>
              <a:cxn ang="0">
                <a:pos x="590" y="1488"/>
              </a:cxn>
              <a:cxn ang="0">
                <a:pos x="606" y="1434"/>
              </a:cxn>
              <a:cxn ang="0">
                <a:pos x="617" y="1378"/>
              </a:cxn>
              <a:cxn ang="0">
                <a:pos x="624" y="1320"/>
              </a:cxn>
              <a:cxn ang="0">
                <a:pos x="624" y="1248"/>
              </a:cxn>
              <a:cxn ang="0">
                <a:pos x="620" y="1200"/>
              </a:cxn>
              <a:cxn ang="0">
                <a:pos x="612" y="1153"/>
              </a:cxn>
              <a:cxn ang="0">
                <a:pos x="601" y="1108"/>
              </a:cxn>
              <a:cxn ang="0">
                <a:pos x="576" y="1034"/>
              </a:cxn>
              <a:cxn ang="0">
                <a:pos x="550" y="979"/>
              </a:cxn>
              <a:cxn ang="0">
                <a:pos x="510" y="915"/>
              </a:cxn>
              <a:cxn ang="0">
                <a:pos x="473" y="866"/>
              </a:cxn>
              <a:cxn ang="0">
                <a:pos x="443" y="832"/>
              </a:cxn>
              <a:cxn ang="0">
                <a:pos x="410" y="801"/>
              </a:cxn>
              <a:cxn ang="0">
                <a:pos x="363" y="763"/>
              </a:cxn>
              <a:cxn ang="0">
                <a:pos x="325" y="737"/>
              </a:cxn>
              <a:cxn ang="0">
                <a:pos x="273" y="706"/>
              </a:cxn>
              <a:cxn ang="0">
                <a:pos x="216" y="681"/>
              </a:cxn>
              <a:cxn ang="0">
                <a:pos x="158" y="662"/>
              </a:cxn>
              <a:cxn ang="0">
                <a:pos x="97" y="647"/>
              </a:cxn>
              <a:cxn ang="0">
                <a:pos x="49" y="641"/>
              </a:cxn>
              <a:cxn ang="0">
                <a:pos x="2" y="637"/>
              </a:cxn>
            </a:cxnLst>
            <a:rect l="0" t="0" r="r" b="b"/>
            <a:pathLst>
              <a:path w="1261" h="1899">
                <a:moveTo>
                  <a:pt x="0" y="0"/>
                </a:moveTo>
                <a:lnTo>
                  <a:pt x="33" y="1"/>
                </a:lnTo>
                <a:lnTo>
                  <a:pt x="66" y="3"/>
                </a:lnTo>
                <a:lnTo>
                  <a:pt x="98" y="5"/>
                </a:lnTo>
                <a:lnTo>
                  <a:pt x="130" y="8"/>
                </a:lnTo>
                <a:lnTo>
                  <a:pt x="161" y="13"/>
                </a:lnTo>
                <a:lnTo>
                  <a:pt x="193" y="17"/>
                </a:lnTo>
                <a:lnTo>
                  <a:pt x="225" y="23"/>
                </a:lnTo>
                <a:lnTo>
                  <a:pt x="255" y="29"/>
                </a:lnTo>
                <a:lnTo>
                  <a:pt x="286" y="36"/>
                </a:lnTo>
                <a:lnTo>
                  <a:pt x="316" y="44"/>
                </a:lnTo>
                <a:lnTo>
                  <a:pt x="346" y="53"/>
                </a:lnTo>
                <a:lnTo>
                  <a:pt x="376" y="62"/>
                </a:lnTo>
                <a:lnTo>
                  <a:pt x="406" y="72"/>
                </a:lnTo>
                <a:lnTo>
                  <a:pt x="435" y="83"/>
                </a:lnTo>
                <a:lnTo>
                  <a:pt x="463" y="94"/>
                </a:lnTo>
                <a:lnTo>
                  <a:pt x="492" y="106"/>
                </a:lnTo>
                <a:lnTo>
                  <a:pt x="520" y="119"/>
                </a:lnTo>
                <a:lnTo>
                  <a:pt x="548" y="132"/>
                </a:lnTo>
                <a:lnTo>
                  <a:pt x="576" y="146"/>
                </a:lnTo>
                <a:lnTo>
                  <a:pt x="602" y="161"/>
                </a:lnTo>
                <a:lnTo>
                  <a:pt x="629" y="176"/>
                </a:lnTo>
                <a:lnTo>
                  <a:pt x="655" y="191"/>
                </a:lnTo>
                <a:lnTo>
                  <a:pt x="680" y="208"/>
                </a:lnTo>
                <a:lnTo>
                  <a:pt x="707" y="225"/>
                </a:lnTo>
                <a:lnTo>
                  <a:pt x="731" y="243"/>
                </a:lnTo>
                <a:lnTo>
                  <a:pt x="756" y="261"/>
                </a:lnTo>
                <a:lnTo>
                  <a:pt x="780" y="280"/>
                </a:lnTo>
                <a:lnTo>
                  <a:pt x="803" y="299"/>
                </a:lnTo>
                <a:lnTo>
                  <a:pt x="826" y="319"/>
                </a:lnTo>
                <a:lnTo>
                  <a:pt x="848" y="339"/>
                </a:lnTo>
                <a:lnTo>
                  <a:pt x="871" y="360"/>
                </a:lnTo>
                <a:lnTo>
                  <a:pt x="893" y="381"/>
                </a:lnTo>
                <a:lnTo>
                  <a:pt x="914" y="404"/>
                </a:lnTo>
                <a:lnTo>
                  <a:pt x="934" y="426"/>
                </a:lnTo>
                <a:lnTo>
                  <a:pt x="954" y="449"/>
                </a:lnTo>
                <a:lnTo>
                  <a:pt x="974" y="472"/>
                </a:lnTo>
                <a:lnTo>
                  <a:pt x="993" y="496"/>
                </a:lnTo>
                <a:lnTo>
                  <a:pt x="1011" y="520"/>
                </a:lnTo>
                <a:lnTo>
                  <a:pt x="1030" y="545"/>
                </a:lnTo>
                <a:lnTo>
                  <a:pt x="1047" y="571"/>
                </a:lnTo>
                <a:lnTo>
                  <a:pt x="1063" y="596"/>
                </a:lnTo>
                <a:lnTo>
                  <a:pt x="1079" y="622"/>
                </a:lnTo>
                <a:lnTo>
                  <a:pt x="1095" y="648"/>
                </a:lnTo>
                <a:lnTo>
                  <a:pt x="1109" y="675"/>
                </a:lnTo>
                <a:lnTo>
                  <a:pt x="1124" y="702"/>
                </a:lnTo>
                <a:lnTo>
                  <a:pt x="1137" y="730"/>
                </a:lnTo>
                <a:lnTo>
                  <a:pt x="1150" y="758"/>
                </a:lnTo>
                <a:lnTo>
                  <a:pt x="1162" y="786"/>
                </a:lnTo>
                <a:lnTo>
                  <a:pt x="1174" y="815"/>
                </a:lnTo>
                <a:lnTo>
                  <a:pt x="1185" y="844"/>
                </a:lnTo>
                <a:lnTo>
                  <a:pt x="1196" y="873"/>
                </a:lnTo>
                <a:lnTo>
                  <a:pt x="1205" y="903"/>
                </a:lnTo>
                <a:lnTo>
                  <a:pt x="1214" y="933"/>
                </a:lnTo>
                <a:lnTo>
                  <a:pt x="1222" y="963"/>
                </a:lnTo>
                <a:lnTo>
                  <a:pt x="1229" y="994"/>
                </a:lnTo>
                <a:lnTo>
                  <a:pt x="1236" y="1024"/>
                </a:lnTo>
                <a:lnTo>
                  <a:pt x="1242" y="1056"/>
                </a:lnTo>
                <a:lnTo>
                  <a:pt x="1247" y="1088"/>
                </a:lnTo>
                <a:lnTo>
                  <a:pt x="1251" y="1119"/>
                </a:lnTo>
                <a:lnTo>
                  <a:pt x="1255" y="1151"/>
                </a:lnTo>
                <a:lnTo>
                  <a:pt x="1258" y="1183"/>
                </a:lnTo>
                <a:lnTo>
                  <a:pt x="1260" y="1216"/>
                </a:lnTo>
                <a:lnTo>
                  <a:pt x="1261" y="1248"/>
                </a:lnTo>
                <a:lnTo>
                  <a:pt x="1261" y="1281"/>
                </a:lnTo>
                <a:lnTo>
                  <a:pt x="1261" y="1321"/>
                </a:lnTo>
                <a:lnTo>
                  <a:pt x="1260" y="1342"/>
                </a:lnTo>
                <a:lnTo>
                  <a:pt x="1259" y="1363"/>
                </a:lnTo>
                <a:lnTo>
                  <a:pt x="1257" y="1383"/>
                </a:lnTo>
                <a:lnTo>
                  <a:pt x="1255" y="1403"/>
                </a:lnTo>
                <a:lnTo>
                  <a:pt x="1251" y="1443"/>
                </a:lnTo>
                <a:lnTo>
                  <a:pt x="1248" y="1463"/>
                </a:lnTo>
                <a:lnTo>
                  <a:pt x="1245" y="1483"/>
                </a:lnTo>
                <a:lnTo>
                  <a:pt x="1242" y="1502"/>
                </a:lnTo>
                <a:lnTo>
                  <a:pt x="1238" y="1523"/>
                </a:lnTo>
                <a:lnTo>
                  <a:pt x="1230" y="1562"/>
                </a:lnTo>
                <a:lnTo>
                  <a:pt x="1221" y="1600"/>
                </a:lnTo>
                <a:lnTo>
                  <a:pt x="1216" y="1619"/>
                </a:lnTo>
                <a:lnTo>
                  <a:pt x="1211" y="1638"/>
                </a:lnTo>
                <a:lnTo>
                  <a:pt x="1199" y="1675"/>
                </a:lnTo>
                <a:lnTo>
                  <a:pt x="1186" y="1713"/>
                </a:lnTo>
                <a:lnTo>
                  <a:pt x="1172" y="1749"/>
                </a:lnTo>
                <a:lnTo>
                  <a:pt x="1157" y="1785"/>
                </a:lnTo>
                <a:lnTo>
                  <a:pt x="1141" y="1820"/>
                </a:lnTo>
                <a:lnTo>
                  <a:pt x="1124" y="1856"/>
                </a:lnTo>
                <a:lnTo>
                  <a:pt x="1106" y="1890"/>
                </a:lnTo>
                <a:lnTo>
                  <a:pt x="709" y="1899"/>
                </a:lnTo>
                <a:lnTo>
                  <a:pt x="554" y="1574"/>
                </a:lnTo>
                <a:lnTo>
                  <a:pt x="562" y="1557"/>
                </a:lnTo>
                <a:lnTo>
                  <a:pt x="570" y="1541"/>
                </a:lnTo>
                <a:lnTo>
                  <a:pt x="577" y="1524"/>
                </a:lnTo>
                <a:lnTo>
                  <a:pt x="584" y="1505"/>
                </a:lnTo>
                <a:lnTo>
                  <a:pt x="590" y="1488"/>
                </a:lnTo>
                <a:lnTo>
                  <a:pt x="596" y="1470"/>
                </a:lnTo>
                <a:lnTo>
                  <a:pt x="601" y="1452"/>
                </a:lnTo>
                <a:lnTo>
                  <a:pt x="606" y="1434"/>
                </a:lnTo>
                <a:lnTo>
                  <a:pt x="610" y="1416"/>
                </a:lnTo>
                <a:lnTo>
                  <a:pt x="614" y="1397"/>
                </a:lnTo>
                <a:lnTo>
                  <a:pt x="617" y="1378"/>
                </a:lnTo>
                <a:lnTo>
                  <a:pt x="620" y="1358"/>
                </a:lnTo>
                <a:lnTo>
                  <a:pt x="622" y="1339"/>
                </a:lnTo>
                <a:lnTo>
                  <a:pt x="624" y="1320"/>
                </a:lnTo>
                <a:lnTo>
                  <a:pt x="624" y="1300"/>
                </a:lnTo>
                <a:lnTo>
                  <a:pt x="625" y="1281"/>
                </a:lnTo>
                <a:lnTo>
                  <a:pt x="624" y="1248"/>
                </a:lnTo>
                <a:lnTo>
                  <a:pt x="623" y="1232"/>
                </a:lnTo>
                <a:lnTo>
                  <a:pt x="622" y="1216"/>
                </a:lnTo>
                <a:lnTo>
                  <a:pt x="620" y="1200"/>
                </a:lnTo>
                <a:lnTo>
                  <a:pt x="618" y="1184"/>
                </a:lnTo>
                <a:lnTo>
                  <a:pt x="615" y="1169"/>
                </a:lnTo>
                <a:lnTo>
                  <a:pt x="612" y="1153"/>
                </a:lnTo>
                <a:lnTo>
                  <a:pt x="609" y="1138"/>
                </a:lnTo>
                <a:lnTo>
                  <a:pt x="605" y="1123"/>
                </a:lnTo>
                <a:lnTo>
                  <a:pt x="601" y="1108"/>
                </a:lnTo>
                <a:lnTo>
                  <a:pt x="597" y="1093"/>
                </a:lnTo>
                <a:lnTo>
                  <a:pt x="587" y="1064"/>
                </a:lnTo>
                <a:lnTo>
                  <a:pt x="576" y="1034"/>
                </a:lnTo>
                <a:lnTo>
                  <a:pt x="564" y="1006"/>
                </a:lnTo>
                <a:lnTo>
                  <a:pt x="557" y="993"/>
                </a:lnTo>
                <a:lnTo>
                  <a:pt x="550" y="979"/>
                </a:lnTo>
                <a:lnTo>
                  <a:pt x="534" y="953"/>
                </a:lnTo>
                <a:lnTo>
                  <a:pt x="518" y="927"/>
                </a:lnTo>
                <a:lnTo>
                  <a:pt x="510" y="915"/>
                </a:lnTo>
                <a:lnTo>
                  <a:pt x="501" y="902"/>
                </a:lnTo>
                <a:lnTo>
                  <a:pt x="483" y="877"/>
                </a:lnTo>
                <a:lnTo>
                  <a:pt x="473" y="866"/>
                </a:lnTo>
                <a:lnTo>
                  <a:pt x="463" y="854"/>
                </a:lnTo>
                <a:lnTo>
                  <a:pt x="453" y="843"/>
                </a:lnTo>
                <a:lnTo>
                  <a:pt x="443" y="832"/>
                </a:lnTo>
                <a:lnTo>
                  <a:pt x="432" y="822"/>
                </a:lnTo>
                <a:lnTo>
                  <a:pt x="421" y="811"/>
                </a:lnTo>
                <a:lnTo>
                  <a:pt x="410" y="801"/>
                </a:lnTo>
                <a:lnTo>
                  <a:pt x="399" y="791"/>
                </a:lnTo>
                <a:lnTo>
                  <a:pt x="375" y="772"/>
                </a:lnTo>
                <a:lnTo>
                  <a:pt x="363" y="763"/>
                </a:lnTo>
                <a:lnTo>
                  <a:pt x="350" y="754"/>
                </a:lnTo>
                <a:lnTo>
                  <a:pt x="338" y="746"/>
                </a:lnTo>
                <a:lnTo>
                  <a:pt x="325" y="737"/>
                </a:lnTo>
                <a:lnTo>
                  <a:pt x="312" y="729"/>
                </a:lnTo>
                <a:lnTo>
                  <a:pt x="299" y="722"/>
                </a:lnTo>
                <a:lnTo>
                  <a:pt x="273" y="706"/>
                </a:lnTo>
                <a:lnTo>
                  <a:pt x="245" y="693"/>
                </a:lnTo>
                <a:lnTo>
                  <a:pt x="231" y="687"/>
                </a:lnTo>
                <a:lnTo>
                  <a:pt x="216" y="681"/>
                </a:lnTo>
                <a:lnTo>
                  <a:pt x="202" y="676"/>
                </a:lnTo>
                <a:lnTo>
                  <a:pt x="187" y="671"/>
                </a:lnTo>
                <a:lnTo>
                  <a:pt x="158" y="662"/>
                </a:lnTo>
                <a:lnTo>
                  <a:pt x="143" y="657"/>
                </a:lnTo>
                <a:lnTo>
                  <a:pt x="128" y="654"/>
                </a:lnTo>
                <a:lnTo>
                  <a:pt x="97" y="647"/>
                </a:lnTo>
                <a:lnTo>
                  <a:pt x="82" y="645"/>
                </a:lnTo>
                <a:lnTo>
                  <a:pt x="66" y="642"/>
                </a:lnTo>
                <a:lnTo>
                  <a:pt x="49" y="641"/>
                </a:lnTo>
                <a:lnTo>
                  <a:pt x="34" y="639"/>
                </a:lnTo>
                <a:lnTo>
                  <a:pt x="18" y="638"/>
                </a:lnTo>
                <a:lnTo>
                  <a:pt x="2" y="637"/>
                </a:lnTo>
                <a:lnTo>
                  <a:pt x="199" y="348"/>
                </a:lnTo>
                <a:lnTo>
                  <a:pt x="0" y="0"/>
                </a:lnTo>
                <a:close/>
              </a:path>
            </a:pathLst>
          </a:custGeom>
          <a:solidFill>
            <a:schemeClr val="bg1">
              <a:lumMod val="65000"/>
              <a:alpha val="70000"/>
            </a:schemeClr>
          </a:solidFill>
          <a:ln w="6350">
            <a:noFill/>
            <a:round/>
          </a:ln>
          <a:effectLst/>
        </p:spPr>
        <p:txBody>
          <a:bodyPr/>
          <a:lstStyle/>
          <a:p>
            <a:endParaRPr lang="zh-CN" altLang="en-US">
              <a:solidFill>
                <a:prstClr val="black"/>
              </a:solidFill>
              <a:ea typeface="微软雅黑 Light" panose="020b0502040204020203" pitchFamily="34" charset="-122"/>
              <a:cs typeface="+mn-ea"/>
            </a:endParaRPr>
          </a:p>
        </p:txBody>
      </p:sp>
      <p:sp>
        <p:nvSpPr>
          <p:cNvPr id="12" name="Freeform 1102"/>
          <p:cNvSpPr>
            <a:spLocks noEditPoints="1"/>
          </p:cNvSpPr>
          <p:nvPr/>
        </p:nvSpPr>
        <p:spPr bwMode="auto">
          <a:xfrm>
            <a:off x="4384675" y="3049034"/>
            <a:ext cx="374650" cy="373063"/>
          </a:xfrm>
          <a:custGeom>
            <a:gdLst>
              <a:gd name="T0" fmla="*/ 73 w 146"/>
              <a:gd name="T1" fmla="*/ 0 h 146"/>
              <a:gd name="T2" fmla="*/ 0 w 146"/>
              <a:gd name="T3" fmla="*/ 73 h 146"/>
              <a:gd name="T4" fmla="*/ 73 w 146"/>
              <a:gd name="T5" fmla="*/ 146 h 146"/>
              <a:gd name="T6" fmla="*/ 146 w 146"/>
              <a:gd name="T7" fmla="*/ 73 h 146"/>
              <a:gd name="T8" fmla="*/ 73 w 146"/>
              <a:gd name="T9" fmla="*/ 0 h 146"/>
              <a:gd name="T10" fmla="*/ 104 w 146"/>
              <a:gd name="T11" fmla="*/ 119 h 146"/>
              <a:gd name="T12" fmla="*/ 73 w 146"/>
              <a:gd name="T13" fmla="*/ 100 h 146"/>
              <a:gd name="T14" fmla="*/ 42 w 146"/>
              <a:gd name="T15" fmla="*/ 119 h 146"/>
              <a:gd name="T16" fmla="*/ 50 w 146"/>
              <a:gd name="T17" fmla="*/ 83 h 146"/>
              <a:gd name="T18" fmla="*/ 22 w 146"/>
              <a:gd name="T19" fmla="*/ 59 h 146"/>
              <a:gd name="T20" fmla="*/ 59 w 146"/>
              <a:gd name="T21" fmla="*/ 56 h 146"/>
              <a:gd name="T22" fmla="*/ 73 w 146"/>
              <a:gd name="T23" fmla="*/ 22 h 146"/>
              <a:gd name="T24" fmla="*/ 87 w 146"/>
              <a:gd name="T25" fmla="*/ 56 h 146"/>
              <a:gd name="T26" fmla="*/ 124 w 146"/>
              <a:gd name="T27" fmla="*/ 59 h 146"/>
              <a:gd name="T28" fmla="*/ 96 w 146"/>
              <a:gd name="T29" fmla="*/ 83 h 146"/>
              <a:gd name="T30" fmla="*/ 104 w 146"/>
              <a:gd name="T31" fmla="*/ 119 h 1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104" y="119"/>
                </a:moveTo>
                <a:cubicBezTo>
                  <a:pt x="73" y="100"/>
                  <a:pt x="73" y="100"/>
                  <a:pt x="73" y="100"/>
                </a:cubicBezTo>
                <a:cubicBezTo>
                  <a:pt x="42" y="119"/>
                  <a:pt x="42" y="119"/>
                  <a:pt x="42" y="119"/>
                </a:cubicBezTo>
                <a:cubicBezTo>
                  <a:pt x="50" y="83"/>
                  <a:pt x="50" y="83"/>
                  <a:pt x="50" y="83"/>
                </a:cubicBezTo>
                <a:cubicBezTo>
                  <a:pt x="22" y="59"/>
                  <a:pt x="22" y="59"/>
                  <a:pt x="22" y="59"/>
                </a:cubicBezTo>
                <a:cubicBezTo>
                  <a:pt x="59" y="56"/>
                  <a:pt x="59" y="56"/>
                  <a:pt x="59" y="56"/>
                </a:cubicBezTo>
                <a:cubicBezTo>
                  <a:pt x="73" y="22"/>
                  <a:pt x="73" y="22"/>
                  <a:pt x="73" y="22"/>
                </a:cubicBezTo>
                <a:cubicBezTo>
                  <a:pt x="87" y="56"/>
                  <a:pt x="87" y="56"/>
                  <a:pt x="87" y="56"/>
                </a:cubicBezTo>
                <a:cubicBezTo>
                  <a:pt x="124" y="59"/>
                  <a:pt x="124" y="59"/>
                  <a:pt x="124" y="59"/>
                </a:cubicBezTo>
                <a:cubicBezTo>
                  <a:pt x="96" y="83"/>
                  <a:pt x="96" y="83"/>
                  <a:pt x="96" y="83"/>
                </a:cubicBezTo>
                <a:lnTo>
                  <a:pt x="104" y="1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3" name="Freeform 1103"/>
          <p:cNvSpPr>
            <a:spLocks noEditPoints="1"/>
          </p:cNvSpPr>
          <p:nvPr/>
        </p:nvSpPr>
        <p:spPr bwMode="auto">
          <a:xfrm>
            <a:off x="4967197" y="2036084"/>
            <a:ext cx="369888" cy="369888"/>
          </a:xfrm>
          <a:custGeom>
            <a:gdLst>
              <a:gd name="T0" fmla="*/ 72 w 144"/>
              <a:gd name="T1" fmla="*/ 0 h 144"/>
              <a:gd name="T2" fmla="*/ 0 w 144"/>
              <a:gd name="T3" fmla="*/ 72 h 144"/>
              <a:gd name="T4" fmla="*/ 72 w 144"/>
              <a:gd name="T5" fmla="*/ 144 h 144"/>
              <a:gd name="T6" fmla="*/ 144 w 144"/>
              <a:gd name="T7" fmla="*/ 72 h 144"/>
              <a:gd name="T8" fmla="*/ 72 w 144"/>
              <a:gd name="T9" fmla="*/ 0 h 144"/>
              <a:gd name="T10" fmla="*/ 41 w 144"/>
              <a:gd name="T11" fmla="*/ 109 h 144"/>
              <a:gd name="T12" fmla="*/ 35 w 144"/>
              <a:gd name="T13" fmla="*/ 103 h 144"/>
              <a:gd name="T14" fmla="*/ 37 w 144"/>
              <a:gd name="T15" fmla="*/ 79 h 144"/>
              <a:gd name="T16" fmla="*/ 65 w 144"/>
              <a:gd name="T17" fmla="*/ 107 h 144"/>
              <a:gd name="T18" fmla="*/ 41 w 144"/>
              <a:gd name="T19" fmla="*/ 109 h 144"/>
              <a:gd name="T20" fmla="*/ 78 w 144"/>
              <a:gd name="T21" fmla="*/ 105 h 144"/>
              <a:gd name="T22" fmla="*/ 39 w 144"/>
              <a:gd name="T23" fmla="*/ 65 h 144"/>
              <a:gd name="T24" fmla="*/ 40 w 144"/>
              <a:gd name="T25" fmla="*/ 51 h 144"/>
              <a:gd name="T26" fmla="*/ 92 w 144"/>
              <a:gd name="T27" fmla="*/ 104 h 144"/>
              <a:gd name="T28" fmla="*/ 78 w 144"/>
              <a:gd name="T29" fmla="*/ 105 h 144"/>
              <a:gd name="T30" fmla="*/ 106 w 144"/>
              <a:gd name="T31" fmla="*/ 103 h 144"/>
              <a:gd name="T32" fmla="*/ 41 w 144"/>
              <a:gd name="T33" fmla="*/ 38 h 144"/>
              <a:gd name="T34" fmla="*/ 43 w 144"/>
              <a:gd name="T35" fmla="*/ 24 h 144"/>
              <a:gd name="T36" fmla="*/ 120 w 144"/>
              <a:gd name="T37" fmla="*/ 101 h 144"/>
              <a:gd name="T38" fmla="*/ 106 w 144"/>
              <a:gd name="T39" fmla="*/ 103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41" y="109"/>
                </a:moveTo>
                <a:cubicBezTo>
                  <a:pt x="38" y="109"/>
                  <a:pt x="35" y="106"/>
                  <a:pt x="35" y="103"/>
                </a:cubicBezTo>
                <a:cubicBezTo>
                  <a:pt x="37" y="79"/>
                  <a:pt x="37" y="79"/>
                  <a:pt x="37" y="79"/>
                </a:cubicBezTo>
                <a:cubicBezTo>
                  <a:pt x="52" y="81"/>
                  <a:pt x="63" y="92"/>
                  <a:pt x="65" y="107"/>
                </a:cubicBezTo>
                <a:lnTo>
                  <a:pt x="41" y="109"/>
                </a:lnTo>
                <a:close/>
                <a:moveTo>
                  <a:pt x="78" y="105"/>
                </a:moveTo>
                <a:cubicBezTo>
                  <a:pt x="77" y="84"/>
                  <a:pt x="60" y="67"/>
                  <a:pt x="39" y="65"/>
                </a:cubicBezTo>
                <a:cubicBezTo>
                  <a:pt x="40" y="51"/>
                  <a:pt x="40" y="51"/>
                  <a:pt x="40" y="51"/>
                </a:cubicBezTo>
                <a:cubicBezTo>
                  <a:pt x="68" y="54"/>
                  <a:pt x="90" y="76"/>
                  <a:pt x="92" y="104"/>
                </a:cubicBezTo>
                <a:lnTo>
                  <a:pt x="78" y="105"/>
                </a:lnTo>
                <a:close/>
                <a:moveTo>
                  <a:pt x="106" y="103"/>
                </a:moveTo>
                <a:cubicBezTo>
                  <a:pt x="103" y="68"/>
                  <a:pt x="76" y="41"/>
                  <a:pt x="41" y="38"/>
                </a:cubicBezTo>
                <a:cubicBezTo>
                  <a:pt x="43" y="24"/>
                  <a:pt x="43" y="24"/>
                  <a:pt x="43" y="24"/>
                </a:cubicBezTo>
                <a:cubicBezTo>
                  <a:pt x="84" y="28"/>
                  <a:pt x="116" y="60"/>
                  <a:pt x="120" y="101"/>
                </a:cubicBezTo>
                <a:lnTo>
                  <a:pt x="106" y="1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nvGrpSpPr>
          <p:cNvPr id="27" name="组合 26"/>
          <p:cNvGrpSpPr/>
          <p:nvPr/>
        </p:nvGrpSpPr>
        <p:grpSpPr>
          <a:xfrm>
            <a:off x="3816059" y="2036084"/>
            <a:ext cx="368300" cy="369888"/>
            <a:chOff x="3816059" y="2036084"/>
            <a:chExt cx="368300" cy="369888"/>
          </a:xfrm>
        </p:grpSpPr>
        <p:sp>
          <p:nvSpPr>
            <p:cNvPr id="14" name="Freeform 1104"/>
            <p:cNvSpPr>
              <a:spLocks noEditPoints="1"/>
            </p:cNvSpPr>
            <p:nvPr/>
          </p:nvSpPr>
          <p:spPr bwMode="auto">
            <a:xfrm>
              <a:off x="3816059" y="2036084"/>
              <a:ext cx="368300" cy="369888"/>
            </a:xfrm>
            <a:custGeom>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91 h 144"/>
                <a:gd name="T12" fmla="*/ 108 w 144"/>
                <a:gd name="T13" fmla="*/ 93 h 144"/>
                <a:gd name="T14" fmla="*/ 84 w 144"/>
                <a:gd name="T15" fmla="*/ 93 h 144"/>
                <a:gd name="T16" fmla="*/ 84 w 144"/>
                <a:gd name="T17" fmla="*/ 100 h 144"/>
                <a:gd name="T18" fmla="*/ 101 w 144"/>
                <a:gd name="T19" fmla="*/ 100 h 144"/>
                <a:gd name="T20" fmla="*/ 103 w 144"/>
                <a:gd name="T21" fmla="*/ 102 h 144"/>
                <a:gd name="T22" fmla="*/ 103 w 144"/>
                <a:gd name="T23" fmla="*/ 108 h 144"/>
                <a:gd name="T24" fmla="*/ 101 w 144"/>
                <a:gd name="T25" fmla="*/ 110 h 144"/>
                <a:gd name="T26" fmla="*/ 43 w 144"/>
                <a:gd name="T27" fmla="*/ 110 h 144"/>
                <a:gd name="T28" fmla="*/ 41 w 144"/>
                <a:gd name="T29" fmla="*/ 108 h 144"/>
                <a:gd name="T30" fmla="*/ 41 w 144"/>
                <a:gd name="T31" fmla="*/ 102 h 144"/>
                <a:gd name="T32" fmla="*/ 43 w 144"/>
                <a:gd name="T33" fmla="*/ 100 h 144"/>
                <a:gd name="T34" fmla="*/ 60 w 144"/>
                <a:gd name="T35" fmla="*/ 100 h 144"/>
                <a:gd name="T36" fmla="*/ 60 w 144"/>
                <a:gd name="T37" fmla="*/ 93 h 144"/>
                <a:gd name="T38" fmla="*/ 36 w 144"/>
                <a:gd name="T39" fmla="*/ 93 h 144"/>
                <a:gd name="T40" fmla="*/ 34 w 144"/>
                <a:gd name="T41" fmla="*/ 91 h 144"/>
                <a:gd name="T42" fmla="*/ 34 w 144"/>
                <a:gd name="T43" fmla="*/ 37 h 144"/>
                <a:gd name="T44" fmla="*/ 36 w 144"/>
                <a:gd name="T45" fmla="*/ 35 h 144"/>
                <a:gd name="T46" fmla="*/ 108 w 144"/>
                <a:gd name="T47" fmla="*/ 35 h 144"/>
                <a:gd name="T48" fmla="*/ 110 w 144"/>
                <a:gd name="T49" fmla="*/ 37 h 144"/>
                <a:gd name="T50" fmla="*/ 110 w 144"/>
                <a:gd name="T51" fmla="*/ 91 h 1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5" name="Freeform 1105"/>
            <p:cNvSpPr/>
            <p:nvPr/>
          </p:nvSpPr>
          <p:spPr bwMode="auto">
            <a:xfrm>
              <a:off x="3928772" y="2155146"/>
              <a:ext cx="142875" cy="92075"/>
            </a:xfrm>
            <a:custGeom>
              <a:gdLst>
                <a:gd name="T0" fmla="*/ 54 w 56"/>
                <a:gd name="T1" fmla="*/ 0 h 36"/>
                <a:gd name="T2" fmla="*/ 2 w 56"/>
                <a:gd name="T3" fmla="*/ 0 h 36"/>
                <a:gd name="T4" fmla="*/ 0 w 56"/>
                <a:gd name="T5" fmla="*/ 2 h 36"/>
                <a:gd name="T6" fmla="*/ 0 w 56"/>
                <a:gd name="T7" fmla="*/ 34 h 36"/>
                <a:gd name="T8" fmla="*/ 2 w 56"/>
                <a:gd name="T9" fmla="*/ 36 h 36"/>
                <a:gd name="T10" fmla="*/ 54 w 56"/>
                <a:gd name="T11" fmla="*/ 36 h 36"/>
                <a:gd name="T12" fmla="*/ 56 w 56"/>
                <a:gd name="T13" fmla="*/ 34 h 36"/>
                <a:gd name="T14" fmla="*/ 56 w 56"/>
                <a:gd name="T15" fmla="*/ 2 h 36"/>
                <a:gd name="T16" fmla="*/ 54 w 56"/>
                <a:gd name="T17" fmla="*/ 0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6">
                  <a:moveTo>
                    <a:pt x="54" y="0"/>
                  </a:moveTo>
                  <a:cubicBezTo>
                    <a:pt x="2" y="0"/>
                    <a:pt x="2" y="0"/>
                    <a:pt x="2" y="0"/>
                  </a:cubicBezTo>
                  <a:cubicBezTo>
                    <a:pt x="1" y="0"/>
                    <a:pt x="0" y="0"/>
                    <a:pt x="0" y="2"/>
                  </a:cubicBezTo>
                  <a:cubicBezTo>
                    <a:pt x="0" y="34"/>
                    <a:pt x="0" y="34"/>
                    <a:pt x="0" y="34"/>
                  </a:cubicBezTo>
                  <a:cubicBezTo>
                    <a:pt x="0" y="35"/>
                    <a:pt x="1" y="36"/>
                    <a:pt x="2" y="36"/>
                  </a:cubicBezTo>
                  <a:cubicBezTo>
                    <a:pt x="54" y="36"/>
                    <a:pt x="54" y="36"/>
                    <a:pt x="54" y="36"/>
                  </a:cubicBezTo>
                  <a:cubicBezTo>
                    <a:pt x="55" y="36"/>
                    <a:pt x="56" y="35"/>
                    <a:pt x="56" y="34"/>
                  </a:cubicBezTo>
                  <a:cubicBezTo>
                    <a:pt x="56" y="2"/>
                    <a:pt x="56" y="2"/>
                    <a:pt x="56" y="2"/>
                  </a:cubicBezTo>
                  <a:cubicBezTo>
                    <a:pt x="56" y="0"/>
                    <a:pt x="55" y="0"/>
                    <a:pt x="5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17" name="Freeform 817"/>
          <p:cNvSpPr>
            <a:spLocks noEditPoints="1"/>
          </p:cNvSpPr>
          <p:nvPr/>
        </p:nvSpPr>
        <p:spPr bwMode="auto">
          <a:xfrm>
            <a:off x="4348956" y="2343956"/>
            <a:ext cx="446088" cy="446088"/>
          </a:xfrm>
          <a:custGeom>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9" name="矩形 18"/>
          <p:cNvSpPr/>
          <p:nvPr/>
        </p:nvSpPr>
        <p:spPr>
          <a:xfrm>
            <a:off x="5651500" y="1936763"/>
            <a:ext cx="3492500" cy="891911"/>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20" name="矩形 19"/>
          <p:cNvSpPr/>
          <p:nvPr/>
        </p:nvSpPr>
        <p:spPr>
          <a:xfrm>
            <a:off x="1" y="1936763"/>
            <a:ext cx="3492500" cy="891911"/>
          </a:xfrm>
          <a:prstGeom prst="rect">
            <a:avLst/>
          </a:prstGeom>
        </p:spPr>
        <p:txBody>
          <a:bodyPr wrap="square">
            <a:spAutoFit/>
          </a:bodyPr>
          <a:lstStyle/>
          <a:p>
            <a:pPr algn="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21" name="矩形 20"/>
          <p:cNvSpPr/>
          <p:nvPr/>
        </p:nvSpPr>
        <p:spPr>
          <a:xfrm>
            <a:off x="2726794" y="3602115"/>
            <a:ext cx="3690412" cy="923330"/>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22" name="TextBox 21"/>
          <p:cNvSpPr txBox="1"/>
          <p:nvPr/>
        </p:nvSpPr>
        <p:spPr>
          <a:xfrm>
            <a:off x="3492500" y="1136525"/>
            <a:ext cx="2159000" cy="400110"/>
          </a:xfrm>
          <a:prstGeom prst="rect">
            <a:avLst/>
          </a:prstGeom>
          <a:noFill/>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输入你的标题</a:t>
            </a:r>
          </a:p>
        </p:txBody>
      </p:sp>
      <p:sp>
        <p:nvSpPr>
          <p:cNvPr id="23" name="TextBox 22"/>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24" name="直接连接符 23"/>
          <p:cNvCxnSpPr>
            <a:endCxn id="23"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3" idx="2"/>
            <a:endCxn id="23"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465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24"/>
                                        </p:tgtEl>
                                        <p:attrNameLst>
                                          <p:attrName>style.visibility</p:attrName>
                                        </p:attrNameLst>
                                      </p:cBhvr>
                                      <p:to>
                                        <p:strVal val="visible"/>
                                      </p:to>
                                    </p:set>
                                    <p:animEffect transition="in" filter="wipe(left)">
                                      <p:cBhvr>
                                        <p:cTn id="7" dur="200"/>
                                        <p:tgtEl>
                                          <p:spTgt spid="24"/>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25"/>
                                        </p:tgtEl>
                                        <p:attrNameLst>
                                          <p:attrName>style.visibility</p:attrName>
                                        </p:attrNameLst>
                                      </p:cBhvr>
                                      <p:to>
                                        <p:strVal val="visible"/>
                                      </p:to>
                                    </p:set>
                                    <p:animEffect transition="in" filter="wipe(down)">
                                      <p:cBhvr>
                                        <p:cTn id="11" dur="200"/>
                                        <p:tgtEl>
                                          <p:spTgt spid="25"/>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26"/>
                                        </p:tgtEl>
                                        <p:attrNameLst>
                                          <p:attrName>style.visibility</p:attrName>
                                        </p:attrNameLst>
                                      </p:cBhvr>
                                      <p:to>
                                        <p:strVal val="visible"/>
                                      </p:to>
                                    </p:set>
                                    <p:animEffect transition="in" filter="wipe(left)">
                                      <p:cBhvr>
                                        <p:cTn id="15" dur="200"/>
                                        <p:tgtEl>
                                          <p:spTgt spid="26"/>
                                        </p:tgtEl>
                                      </p:cBhvr>
                                    </p:animEffect>
                                  </p:childTnLst>
                                </p:cTn>
                              </p:par>
                            </p:childTnLst>
                          </p:cTn>
                        </p:par>
                        <p:par>
                          <p:cTn id="16" fill="hold" nodeType="withGroup">
                            <p:stCondLst>
                              <p:cond delay="600"/>
                            </p:stCondLst>
                            <p:childTnLst>
                              <p:par>
                                <p:cTn id="17" presetID="10" presetClass="entr" presetSubtype="0" fill="hold" grpId="10" nodeType="afterEffec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childTnLst>
                                </p:cTn>
                              </p:par>
                            </p:childTnLst>
                          </p:cTn>
                        </p:par>
                        <p:par>
                          <p:cTn id="20" fill="hold" nodeType="withGroup">
                            <p:stCondLst>
                              <p:cond delay="1600"/>
                            </p:stCondLst>
                            <p:childTnLst>
                              <p:par>
                                <p:cTn id="21" presetID="53" presetClass="entr" presetSubtype="0" fill="hold" grpId="9" nodeType="afterEffec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par>
                          <p:cTn id="26" fill="hold" nodeType="withGroup">
                            <p:stCondLst>
                              <p:cond delay="2100"/>
                            </p:stCondLst>
                            <p:childTnLst>
                              <p:par>
                                <p:cTn id="27" presetID="22" presetClass="entr" presetSubtype="4" fill="hold" grpId="1" nodeType="afterEffect">
                                  <p:childTnLst>
                                    <p:set>
                                      <p:cBhvr>
                                        <p:cTn id="28" dur="1" fill="hold">
                                          <p:stCondLst>
                                            <p:cond delay="0"/>
                                          </p:stCondLst>
                                        </p:cTn>
                                        <p:tgtEl>
                                          <p:spTgt spid="9"/>
                                        </p:tgtEl>
                                        <p:attrNameLst>
                                          <p:attrName>style.visibility</p:attrName>
                                        </p:attrNameLst>
                                      </p:cBhvr>
                                      <p:to>
                                        <p:strVal val="visible"/>
                                      </p:to>
                                    </p:set>
                                    <p:animEffect transition="in" filter="wipe(down)">
                                      <p:cBhvr>
                                        <p:cTn id="29" dur="750"/>
                                        <p:tgtEl>
                                          <p:spTgt spid="9"/>
                                        </p:tgtEl>
                                      </p:cBhvr>
                                    </p:animEffect>
                                  </p:childTnLst>
                                </p:cTn>
                              </p:par>
                              <p:par>
                                <p:cTn id="30" presetID="42" presetClass="entr" presetSubtype="0" fill="hold" nodeType="withEffec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10" presetClass="entr" presetSubtype="0" fill="hold" grpId="7" nodeType="withEffec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nodeType="withGroup">
                            <p:stCondLst>
                              <p:cond delay="3100"/>
                            </p:stCondLst>
                            <p:childTnLst>
                              <p:par>
                                <p:cTn id="39" presetID="22" presetClass="entr" presetSubtype="1" fill="hold" grpId="2" nodeType="afterEffect">
                                  <p:childTnLst>
                                    <p:set>
                                      <p:cBhvr>
                                        <p:cTn id="40" dur="1" fill="hold">
                                          <p:stCondLst>
                                            <p:cond delay="0"/>
                                          </p:stCondLst>
                                        </p:cTn>
                                        <p:tgtEl>
                                          <p:spTgt spid="10"/>
                                        </p:tgtEl>
                                        <p:attrNameLst>
                                          <p:attrName>style.visibility</p:attrName>
                                        </p:attrNameLst>
                                      </p:cBhvr>
                                      <p:to>
                                        <p:strVal val="visible"/>
                                      </p:to>
                                    </p:set>
                                    <p:animEffect transition="in" filter="wipe(up)">
                                      <p:cBhvr>
                                        <p:cTn id="41" dur="750"/>
                                        <p:tgtEl>
                                          <p:spTgt spid="10"/>
                                        </p:tgtEl>
                                      </p:cBhvr>
                                    </p:animEffect>
                                  </p:childTnLst>
                                </p:cTn>
                              </p:par>
                              <p:par>
                                <p:cTn id="42" presetID="42" presetClass="entr" presetSubtype="0" fill="hold" grpId="4" nodeType="withEffect">
                                  <p:childTnLst>
                                    <p:set>
                                      <p:cBhvr>
                                        <p:cTn id="43" dur="1" fill="hold">
                                          <p:stCondLst>
                                            <p:cond delay="0"/>
                                          </p:stCondLst>
                                        </p:cTn>
                                        <p:tgtEl>
                                          <p:spTgt spid="13"/>
                                        </p:tgtEl>
                                        <p:attrNameLst>
                                          <p:attrName>style.visibility</p:attrName>
                                        </p:attrNameLst>
                                      </p:cBhvr>
                                      <p:to>
                                        <p:strVal val="visible"/>
                                      </p:to>
                                    </p:set>
                                    <p:animEffect transition="in" filter="fade">
                                      <p:cBhvr>
                                        <p:cTn id="44" dur="750"/>
                                        <p:tgtEl>
                                          <p:spTgt spid="13"/>
                                        </p:tgtEl>
                                      </p:cBhvr>
                                    </p:animEffect>
                                    <p:anim calcmode="lin" valueType="num">
                                      <p:cBhvr>
                                        <p:cTn id="45" dur="750" fill="hold"/>
                                        <p:tgtEl>
                                          <p:spTgt spid="13"/>
                                        </p:tgtEl>
                                        <p:attrNameLst>
                                          <p:attrName>ppt_x</p:attrName>
                                        </p:attrNameLst>
                                      </p:cBhvr>
                                      <p:tavLst>
                                        <p:tav tm="0">
                                          <p:val>
                                            <p:strVal val="#ppt_x"/>
                                          </p:val>
                                        </p:tav>
                                        <p:tav tm="100000">
                                          <p:val>
                                            <p:strVal val="#ppt_x"/>
                                          </p:val>
                                        </p:tav>
                                      </p:tavLst>
                                    </p:anim>
                                    <p:anim calcmode="lin" valueType="num">
                                      <p:cBhvr>
                                        <p:cTn id="46" dur="750" fill="hold"/>
                                        <p:tgtEl>
                                          <p:spTgt spid="13"/>
                                        </p:tgtEl>
                                        <p:attrNameLst>
                                          <p:attrName>ppt_y</p:attrName>
                                        </p:attrNameLst>
                                      </p:cBhvr>
                                      <p:tavLst>
                                        <p:tav tm="0">
                                          <p:val>
                                            <p:strVal val="#ppt_y+.1"/>
                                          </p:val>
                                        </p:tav>
                                        <p:tav tm="100000">
                                          <p:val>
                                            <p:strVal val="#ppt_y"/>
                                          </p:val>
                                        </p:tav>
                                      </p:tavLst>
                                    </p:anim>
                                  </p:childTnLst>
                                </p:cTn>
                              </p:par>
                              <p:par>
                                <p:cTn id="47" presetID="10" presetClass="entr" presetSubtype="0" fill="hold" grpId="6" nodeType="withEffec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par>
                          <p:cTn id="50" fill="hold" nodeType="withGroup">
                            <p:stCondLst>
                              <p:cond delay="4100"/>
                            </p:stCondLst>
                            <p:childTnLst>
                              <p:par>
                                <p:cTn id="51" presetID="22" presetClass="entr" presetSubtype="2" fill="hold" grpId="0" nodeType="afterEffect">
                                  <p:childTnLst>
                                    <p:set>
                                      <p:cBhvr>
                                        <p:cTn id="52" dur="1" fill="hold">
                                          <p:stCondLst>
                                            <p:cond delay="0"/>
                                          </p:stCondLst>
                                        </p:cTn>
                                        <p:tgtEl>
                                          <p:spTgt spid="8"/>
                                        </p:tgtEl>
                                        <p:attrNameLst>
                                          <p:attrName>style.visibility</p:attrName>
                                        </p:attrNameLst>
                                      </p:cBhvr>
                                      <p:to>
                                        <p:strVal val="visible"/>
                                      </p:to>
                                    </p:set>
                                    <p:animEffect transition="in" filter="wipe(right)">
                                      <p:cBhvr>
                                        <p:cTn id="53" dur="750"/>
                                        <p:tgtEl>
                                          <p:spTgt spid="8"/>
                                        </p:tgtEl>
                                      </p:cBhvr>
                                    </p:animEffect>
                                  </p:childTnLst>
                                </p:cTn>
                              </p:par>
                              <p:par>
                                <p:cTn id="54" presetID="42" presetClass="entr" presetSubtype="0" fill="hold" grpId="3" nodeType="withEffect">
                                  <p:childTnLst>
                                    <p:set>
                                      <p:cBhvr>
                                        <p:cTn id="55" dur="1" fill="hold">
                                          <p:stCondLst>
                                            <p:cond delay="0"/>
                                          </p:stCondLst>
                                        </p:cTn>
                                        <p:tgtEl>
                                          <p:spTgt spid="12"/>
                                        </p:tgtEl>
                                        <p:attrNameLst>
                                          <p:attrName>style.visibility</p:attrName>
                                        </p:attrNameLst>
                                      </p:cBhvr>
                                      <p:to>
                                        <p:strVal val="visible"/>
                                      </p:to>
                                    </p:set>
                                    <p:animEffect transition="in" filter="fade">
                                      <p:cBhvr>
                                        <p:cTn id="56" dur="750"/>
                                        <p:tgtEl>
                                          <p:spTgt spid="12"/>
                                        </p:tgtEl>
                                      </p:cBhvr>
                                    </p:animEffect>
                                    <p:anim calcmode="lin" valueType="num">
                                      <p:cBhvr>
                                        <p:cTn id="57" dur="750" fill="hold"/>
                                        <p:tgtEl>
                                          <p:spTgt spid="12"/>
                                        </p:tgtEl>
                                        <p:attrNameLst>
                                          <p:attrName>ppt_x</p:attrName>
                                        </p:attrNameLst>
                                      </p:cBhvr>
                                      <p:tavLst>
                                        <p:tav tm="0">
                                          <p:val>
                                            <p:strVal val="#ppt_x"/>
                                          </p:val>
                                        </p:tav>
                                        <p:tav tm="100000">
                                          <p:val>
                                            <p:strVal val="#ppt_x"/>
                                          </p:val>
                                        </p:tav>
                                      </p:tavLst>
                                    </p:anim>
                                    <p:anim calcmode="lin" valueType="num">
                                      <p:cBhvr>
                                        <p:cTn id="58" dur="750" fill="hold"/>
                                        <p:tgtEl>
                                          <p:spTgt spid="12"/>
                                        </p:tgtEl>
                                        <p:attrNameLst>
                                          <p:attrName>ppt_y</p:attrName>
                                        </p:attrNameLst>
                                      </p:cBhvr>
                                      <p:tavLst>
                                        <p:tav tm="0">
                                          <p:val>
                                            <p:strVal val="#ppt_y+.1"/>
                                          </p:val>
                                        </p:tav>
                                        <p:tav tm="100000">
                                          <p:val>
                                            <p:strVal val="#ppt_y"/>
                                          </p:val>
                                        </p:tav>
                                      </p:tavLst>
                                    </p:anim>
                                  </p:childTnLst>
                                </p:cTn>
                              </p:par>
                              <p:par>
                                <p:cTn id="59" presetID="10" presetClass="entr" presetSubtype="0" fill="hold" grpId="8" nodeType="withEffec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nodeType="withGroup">
                            <p:stCondLst>
                              <p:cond delay="5100"/>
                            </p:stCondLst>
                            <p:childTnLst>
                              <p:par>
                                <p:cTn id="63" presetID="53" presetClass="entr" presetSubtype="0" fill="hold" grpId="5" nodeType="afterEffec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P spid="12" grpId="3"/>
      <p:bldP spid="13" grpId="4"/>
      <p:bldP spid="17" grpId="5"/>
      <p:bldP spid="19" grpId="6"/>
      <p:bldP spid="20" grpId="7"/>
      <p:bldP spid="21" grpId="8"/>
      <p:bldP spid="22" grpId="9"/>
      <p:bldP spid="23" grpId="10"/>
    </p:bldLs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 name="Freeform 3"/>
          <p:cNvSpPr/>
          <p:nvPr/>
        </p:nvSpPr>
        <p:spPr bwMode="auto">
          <a:xfrm>
            <a:off x="1931989" y="858014"/>
            <a:ext cx="2552700" cy="1770063"/>
          </a:xfrm>
          <a:custGeom>
            <a:cxnLst>
              <a:cxn ang="0">
                <a:pos x="0" y="0"/>
              </a:cxn>
              <a:cxn ang="0">
                <a:pos x="0" y="895"/>
              </a:cxn>
              <a:cxn ang="0">
                <a:pos x="873" y="895"/>
              </a:cxn>
            </a:cxnLst>
            <a:rect l="0" t="0" r="r" b="b"/>
            <a:pathLst>
              <a:path w="873" h="895">
                <a:moveTo>
                  <a:pt x="0" y="0"/>
                </a:moveTo>
                <a:lnTo>
                  <a:pt x="0" y="895"/>
                </a:lnTo>
                <a:lnTo>
                  <a:pt x="873" y="895"/>
                </a:lnTo>
              </a:path>
            </a:pathLst>
          </a:custGeom>
          <a:noFill/>
          <a:ln w="22225" cap="flat" cmpd="sng">
            <a:solidFill>
              <a:schemeClr val="bg1"/>
            </a:solidFill>
            <a:prstDash val="solid"/>
            <a:round/>
          </a:ln>
          <a:effectLst/>
        </p:spPr>
        <p:txBody>
          <a:bodyPr wrap="none" lIns="0" tIns="0" rIns="0" bIns="0" anchor="ctr"/>
          <a:lstStyle/>
          <a:p>
            <a:endParaRPr lang="zh-CN" altLang="en-US">
              <a:solidFill>
                <a:prstClr val="black"/>
              </a:solidFill>
              <a:ea typeface="微软雅黑 Light" panose="020b0502040204020203" pitchFamily="34" charset="-122"/>
              <a:cs typeface="+mn-ea"/>
            </a:endParaRPr>
          </a:p>
        </p:txBody>
      </p:sp>
      <p:sp>
        <p:nvSpPr>
          <p:cNvPr id="22" name="Freeform 4"/>
          <p:cNvSpPr/>
          <p:nvPr/>
        </p:nvSpPr>
        <p:spPr bwMode="auto">
          <a:xfrm rot="5400000">
            <a:off x="6061080" y="1221550"/>
            <a:ext cx="1317625" cy="4133850"/>
          </a:xfrm>
          <a:custGeom>
            <a:cxnLst>
              <a:cxn ang="0">
                <a:pos x="0" y="0"/>
              </a:cxn>
              <a:cxn ang="0">
                <a:pos x="0" y="895"/>
              </a:cxn>
              <a:cxn ang="0">
                <a:pos x="873" y="895"/>
              </a:cxn>
            </a:cxnLst>
            <a:rect l="0" t="0" r="r" b="b"/>
            <a:pathLst>
              <a:path w="873" h="895">
                <a:moveTo>
                  <a:pt x="0" y="0"/>
                </a:moveTo>
                <a:lnTo>
                  <a:pt x="0" y="895"/>
                </a:lnTo>
                <a:lnTo>
                  <a:pt x="873" y="895"/>
                </a:lnTo>
              </a:path>
            </a:pathLst>
          </a:custGeom>
          <a:noFill/>
          <a:ln w="22225" cap="flat" cmpd="sng">
            <a:solidFill>
              <a:schemeClr val="bg1"/>
            </a:solidFill>
            <a:prstDash val="solid"/>
            <a:round/>
          </a:ln>
          <a:effectLst/>
        </p:spPr>
        <p:txBody>
          <a:bodyPr wrap="none" lIns="0" tIns="0" rIns="0" bIns="0" anchor="ctr"/>
          <a:lstStyle/>
          <a:p>
            <a:endParaRPr lang="zh-CN" altLang="en-US">
              <a:solidFill>
                <a:prstClr val="black"/>
              </a:solidFill>
              <a:ea typeface="微软雅黑 Light" panose="020b0502040204020203" pitchFamily="34" charset="-122"/>
              <a:cs typeface="+mn-ea"/>
            </a:endParaRPr>
          </a:p>
        </p:txBody>
      </p:sp>
      <p:sp>
        <p:nvSpPr>
          <p:cNvPr id="23" name="Freeform 5"/>
          <p:cNvSpPr/>
          <p:nvPr/>
        </p:nvSpPr>
        <p:spPr bwMode="auto">
          <a:xfrm flipH="1" flipV="1">
            <a:off x="2095501" y="4090162"/>
            <a:ext cx="2552700" cy="731838"/>
          </a:xfrm>
          <a:custGeom>
            <a:cxnLst>
              <a:cxn ang="0">
                <a:pos x="0" y="0"/>
              </a:cxn>
              <a:cxn ang="0">
                <a:pos x="0" y="895"/>
              </a:cxn>
              <a:cxn ang="0">
                <a:pos x="873" y="895"/>
              </a:cxn>
            </a:cxnLst>
            <a:rect l="0" t="0" r="r" b="b"/>
            <a:pathLst>
              <a:path w="873" h="895">
                <a:moveTo>
                  <a:pt x="0" y="0"/>
                </a:moveTo>
                <a:lnTo>
                  <a:pt x="0" y="895"/>
                </a:lnTo>
                <a:lnTo>
                  <a:pt x="873" y="895"/>
                </a:lnTo>
              </a:path>
            </a:pathLst>
          </a:custGeom>
          <a:noFill/>
          <a:ln w="22225" cap="flat" cmpd="sng">
            <a:solidFill>
              <a:schemeClr val="bg1"/>
            </a:solidFill>
            <a:prstDash val="solid"/>
            <a:round/>
          </a:ln>
          <a:effectLst/>
        </p:spPr>
        <p:txBody>
          <a:bodyPr wrap="none" lIns="0" tIns="0" rIns="0" bIns="0" anchor="ctr"/>
          <a:lstStyle/>
          <a:p>
            <a:endParaRPr lang="zh-CN" altLang="en-US">
              <a:solidFill>
                <a:prstClr val="black"/>
              </a:solidFill>
              <a:ea typeface="微软雅黑 Light" panose="020b0502040204020203" pitchFamily="34" charset="-122"/>
              <a:cs typeface="+mn-ea"/>
            </a:endParaRPr>
          </a:p>
        </p:txBody>
      </p:sp>
      <p:sp>
        <p:nvSpPr>
          <p:cNvPr id="24" name="Freeform 6"/>
          <p:cNvSpPr/>
          <p:nvPr/>
        </p:nvSpPr>
        <p:spPr bwMode="auto">
          <a:xfrm rot="5400000" flipH="1" flipV="1">
            <a:off x="430215" y="2593150"/>
            <a:ext cx="1317625" cy="1676400"/>
          </a:xfrm>
          <a:custGeom>
            <a:cxnLst>
              <a:cxn ang="0">
                <a:pos x="0" y="0"/>
              </a:cxn>
              <a:cxn ang="0">
                <a:pos x="0" y="895"/>
              </a:cxn>
              <a:cxn ang="0">
                <a:pos x="873" y="895"/>
              </a:cxn>
            </a:cxnLst>
            <a:rect l="0" t="0" r="r" b="b"/>
            <a:pathLst>
              <a:path w="873" h="895">
                <a:moveTo>
                  <a:pt x="0" y="0"/>
                </a:moveTo>
                <a:lnTo>
                  <a:pt x="0" y="895"/>
                </a:lnTo>
                <a:lnTo>
                  <a:pt x="873" y="895"/>
                </a:lnTo>
              </a:path>
            </a:pathLst>
          </a:custGeom>
          <a:noFill/>
          <a:ln w="22225" cap="flat" cmpd="sng">
            <a:solidFill>
              <a:schemeClr val="bg1"/>
            </a:solidFill>
            <a:prstDash val="solid"/>
            <a:round/>
          </a:ln>
          <a:effectLst/>
        </p:spPr>
        <p:txBody>
          <a:bodyPr wrap="none" lIns="0" tIns="0" rIns="0" bIns="0" anchor="ctr"/>
          <a:lstStyle/>
          <a:p>
            <a:endParaRPr lang="zh-CN" altLang="en-US">
              <a:solidFill>
                <a:prstClr val="black"/>
              </a:solidFill>
              <a:ea typeface="微软雅黑 Light" panose="020b0502040204020203" pitchFamily="34" charset="-122"/>
              <a:cs typeface="+mn-ea"/>
            </a:endParaRPr>
          </a:p>
        </p:txBody>
      </p:sp>
      <p:sp>
        <p:nvSpPr>
          <p:cNvPr id="25" name="Rectangle 7"/>
          <p:cNvSpPr>
            <a:spLocks noChangeArrowheads="1"/>
          </p:cNvSpPr>
          <p:nvPr/>
        </p:nvSpPr>
        <p:spPr bwMode="auto">
          <a:xfrm>
            <a:off x="2096612" y="2749745"/>
            <a:ext cx="2385378" cy="1217160"/>
          </a:xfrm>
          <a:prstGeom prst="rect">
            <a:avLst/>
          </a:prstGeom>
          <a:blipFill dpi="0" rotWithShape="1">
            <a:blip r:embed="rId3"/>
            <a:stretch>
              <a:fillRect/>
            </a:stretch>
          </a:blipFill>
          <a:ln w="6350">
            <a:noFill/>
            <a:miter lim="800000"/>
          </a:ln>
          <a:effectLst/>
        </p:spPr>
        <p:txBody>
          <a:bodyPr wrap="none" lIns="0" tIns="0" rIns="0" bIns="0" anchor="ctr"/>
          <a:lstStyle/>
          <a:p>
            <a:endParaRPr lang="zh-CN" altLang="en-US">
              <a:solidFill>
                <a:prstClr val="black"/>
              </a:solidFill>
              <a:ea typeface="微软雅黑 Light" panose="020b0502040204020203" pitchFamily="34" charset="-122"/>
              <a:cs typeface="+mn-ea"/>
            </a:endParaRPr>
          </a:p>
        </p:txBody>
      </p:sp>
      <p:sp>
        <p:nvSpPr>
          <p:cNvPr id="26" name="Rectangle 8"/>
          <p:cNvSpPr>
            <a:spLocks noChangeArrowheads="1"/>
          </p:cNvSpPr>
          <p:nvPr/>
        </p:nvSpPr>
        <p:spPr bwMode="auto">
          <a:xfrm>
            <a:off x="8515355" y="2705864"/>
            <a:ext cx="271463" cy="271463"/>
          </a:xfrm>
          <a:prstGeom prst="rect">
            <a:avLst/>
          </a:prstGeom>
          <a:solidFill>
            <a:srgbClr val="29B6EF"/>
          </a:solidFill>
          <a:ln w="6350">
            <a:noFill/>
            <a:miter lim="800000"/>
          </a:ln>
          <a:effectLst/>
        </p:spPr>
        <p:txBody>
          <a:bodyPr wrap="none" lIns="0" tIns="0" rIns="0" bIns="0" anchor="ctr"/>
          <a:lstStyle/>
          <a:p>
            <a:pPr algn="ctr"/>
            <a:r>
              <a:rPr lang="zh-CN" altLang="en-US" sz="1200">
                <a:solidFill>
                  <a:prstClr val="white"/>
                </a:solidFill>
                <a:latin typeface="Agency FB" pitchFamily="34" charset="0"/>
                <a:ea typeface="微软雅黑 Light" panose="020b0502040204020203" pitchFamily="34" charset="-122"/>
                <a:cs typeface="+mn-ea"/>
              </a:rPr>
              <a:t>2</a:t>
            </a:r>
          </a:p>
        </p:txBody>
      </p:sp>
      <p:sp>
        <p:nvSpPr>
          <p:cNvPr id="27" name="Rectangle 9"/>
          <p:cNvSpPr>
            <a:spLocks noChangeArrowheads="1"/>
          </p:cNvSpPr>
          <p:nvPr/>
        </p:nvSpPr>
        <p:spPr bwMode="auto">
          <a:xfrm>
            <a:off x="4294189" y="4550539"/>
            <a:ext cx="271462" cy="271463"/>
          </a:xfrm>
          <a:prstGeom prst="rect">
            <a:avLst/>
          </a:prstGeom>
          <a:solidFill>
            <a:srgbClr val="29B6EF"/>
          </a:solidFill>
          <a:ln w="6350">
            <a:noFill/>
            <a:miter lim="800000"/>
          </a:ln>
          <a:effectLst/>
        </p:spPr>
        <p:txBody>
          <a:bodyPr wrap="none" lIns="0" tIns="0" rIns="0" bIns="0" anchor="ctr"/>
          <a:lstStyle/>
          <a:p>
            <a:pPr algn="ctr"/>
            <a:r>
              <a:rPr lang="zh-CN" altLang="en-US" sz="1200">
                <a:solidFill>
                  <a:prstClr val="white"/>
                </a:solidFill>
                <a:latin typeface="Agency FB" pitchFamily="34" charset="0"/>
                <a:ea typeface="微软雅黑 Light" panose="020b0502040204020203" pitchFamily="34" charset="-122"/>
                <a:cs typeface="+mn-ea"/>
              </a:rPr>
              <a:t>3</a:t>
            </a:r>
          </a:p>
        </p:txBody>
      </p:sp>
      <p:sp>
        <p:nvSpPr>
          <p:cNvPr id="28" name="Rectangle 10"/>
          <p:cNvSpPr>
            <a:spLocks noChangeArrowheads="1"/>
          </p:cNvSpPr>
          <p:nvPr/>
        </p:nvSpPr>
        <p:spPr bwMode="auto">
          <a:xfrm>
            <a:off x="250829" y="3747264"/>
            <a:ext cx="271463" cy="271463"/>
          </a:xfrm>
          <a:prstGeom prst="rect">
            <a:avLst/>
          </a:prstGeom>
          <a:solidFill>
            <a:srgbClr val="29B6EF"/>
          </a:solidFill>
          <a:ln w="6350">
            <a:noFill/>
            <a:miter lim="800000"/>
          </a:ln>
          <a:effectLst/>
        </p:spPr>
        <p:txBody>
          <a:bodyPr wrap="none" lIns="0" tIns="0" rIns="0" bIns="0" anchor="ctr"/>
          <a:lstStyle/>
          <a:p>
            <a:pPr algn="ctr"/>
            <a:r>
              <a:rPr lang="zh-CN" altLang="en-US" sz="1200">
                <a:solidFill>
                  <a:prstClr val="white"/>
                </a:solidFill>
                <a:latin typeface="Agency FB" pitchFamily="34" charset="0"/>
                <a:ea typeface="微软雅黑 Light" panose="020b0502040204020203" pitchFamily="34" charset="-122"/>
                <a:cs typeface="+mn-ea"/>
              </a:rPr>
              <a:t>4</a:t>
            </a:r>
          </a:p>
        </p:txBody>
      </p:sp>
      <p:sp>
        <p:nvSpPr>
          <p:cNvPr id="33" name="Rectangle 10"/>
          <p:cNvSpPr>
            <a:spLocks noChangeArrowheads="1"/>
          </p:cNvSpPr>
          <p:nvPr/>
        </p:nvSpPr>
        <p:spPr bwMode="auto">
          <a:xfrm>
            <a:off x="2006719" y="861562"/>
            <a:ext cx="271463" cy="271463"/>
          </a:xfrm>
          <a:prstGeom prst="rect">
            <a:avLst/>
          </a:prstGeom>
          <a:solidFill>
            <a:srgbClr val="29B6EF"/>
          </a:solidFill>
          <a:ln w="6350">
            <a:noFill/>
            <a:miter lim="800000"/>
          </a:ln>
          <a:effectLst/>
        </p:spPr>
        <p:txBody>
          <a:bodyPr wrap="none" lIns="0" tIns="0" rIns="0" bIns="0" anchor="ctr"/>
          <a:lstStyle/>
          <a:p>
            <a:pPr algn="ctr"/>
            <a:r>
              <a:rPr lang="en-US" altLang="zh-CN" sz="1200">
                <a:solidFill>
                  <a:prstClr val="white"/>
                </a:solidFill>
                <a:latin typeface="Agency FB" pitchFamily="34" charset="0"/>
                <a:ea typeface="微软雅黑 Light" panose="020b0502040204020203" pitchFamily="34" charset="-122"/>
                <a:cs typeface="+mn-ea"/>
              </a:rPr>
              <a:t>1</a:t>
            </a:r>
            <a:endParaRPr lang="zh-CN" altLang="en-US" sz="1200">
              <a:solidFill>
                <a:prstClr val="white"/>
              </a:solidFill>
              <a:latin typeface="Agency FB" pitchFamily="34" charset="0"/>
              <a:ea typeface="微软雅黑 Light" panose="020b0502040204020203" pitchFamily="34" charset="-122"/>
              <a:cs typeface="+mn-ea"/>
            </a:endParaRPr>
          </a:p>
        </p:txBody>
      </p:sp>
      <p:sp>
        <p:nvSpPr>
          <p:cNvPr id="34" name="矩形 33"/>
          <p:cNvSpPr/>
          <p:nvPr/>
        </p:nvSpPr>
        <p:spPr>
          <a:xfrm>
            <a:off x="1961712" y="1401620"/>
            <a:ext cx="6795755" cy="891911"/>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Apologizing does not always mean you are wrong the other person is right. It just means you value your relationship more than your ego.</a:t>
            </a:r>
          </a:p>
        </p:txBody>
      </p:sp>
      <p:sp>
        <p:nvSpPr>
          <p:cNvPr id="35" name="矩形 34"/>
          <p:cNvSpPr/>
          <p:nvPr/>
        </p:nvSpPr>
        <p:spPr>
          <a:xfrm>
            <a:off x="4752020" y="2757539"/>
            <a:ext cx="3690410" cy="92333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36" name="矩形 35"/>
          <p:cNvSpPr/>
          <p:nvPr/>
        </p:nvSpPr>
        <p:spPr>
          <a:xfrm>
            <a:off x="250827" y="4101920"/>
            <a:ext cx="3961135" cy="92333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37" name="矩形 36"/>
          <p:cNvSpPr/>
          <p:nvPr/>
        </p:nvSpPr>
        <p:spPr>
          <a:xfrm>
            <a:off x="250825" y="2166707"/>
            <a:ext cx="1620838" cy="116891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29" name="TextBox 28"/>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30" name="直接连接符 29"/>
          <p:cNvCxnSpPr>
            <a:endCxn id="29"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9" idx="2"/>
            <a:endCxn id="29"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9"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330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30"/>
                                        </p:tgtEl>
                                        <p:attrNameLst>
                                          <p:attrName>style.visibility</p:attrName>
                                        </p:attrNameLst>
                                      </p:cBhvr>
                                      <p:to>
                                        <p:strVal val="visible"/>
                                      </p:to>
                                    </p:set>
                                    <p:animEffect transition="in" filter="wipe(left)">
                                      <p:cBhvr>
                                        <p:cTn id="7" dur="200"/>
                                        <p:tgtEl>
                                          <p:spTgt spid="30"/>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31"/>
                                        </p:tgtEl>
                                        <p:attrNameLst>
                                          <p:attrName>style.visibility</p:attrName>
                                        </p:attrNameLst>
                                      </p:cBhvr>
                                      <p:to>
                                        <p:strVal val="visible"/>
                                      </p:to>
                                    </p:set>
                                    <p:animEffect transition="in" filter="wipe(down)">
                                      <p:cBhvr>
                                        <p:cTn id="11" dur="200"/>
                                        <p:tgtEl>
                                          <p:spTgt spid="31"/>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32"/>
                                        </p:tgtEl>
                                        <p:attrNameLst>
                                          <p:attrName>style.visibility</p:attrName>
                                        </p:attrNameLst>
                                      </p:cBhvr>
                                      <p:to>
                                        <p:strVal val="visible"/>
                                      </p:to>
                                    </p:set>
                                    <p:animEffect transition="in" filter="wipe(left)">
                                      <p:cBhvr>
                                        <p:cTn id="15" dur="200"/>
                                        <p:tgtEl>
                                          <p:spTgt spid="32"/>
                                        </p:tgtEl>
                                      </p:cBhvr>
                                    </p:animEffect>
                                  </p:childTnLst>
                                </p:cTn>
                              </p:par>
                            </p:childTnLst>
                          </p:cTn>
                        </p:par>
                        <p:par>
                          <p:cTn id="16" fill="hold" nodeType="withGroup">
                            <p:stCondLst>
                              <p:cond delay="600"/>
                            </p:stCondLst>
                            <p:childTnLst>
                              <p:par>
                                <p:cTn id="17" presetID="10" presetClass="entr" presetSubtype="0" fill="hold" grpId="13" nodeType="afterEffec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childTnLst>
                          </p:cTn>
                        </p:par>
                        <p:par>
                          <p:cTn id="20" fill="hold" nodeType="withGroup">
                            <p:stCondLst>
                              <p:cond delay="1600"/>
                            </p:stCondLst>
                            <p:childTnLst>
                              <p:par>
                                <p:cTn id="21" presetID="53" presetClass="entr" presetSubtype="0" fill="hold" grpId="4" nodeType="afterEffec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nodeType="withGroup">
                            <p:stCondLst>
                              <p:cond delay="2100"/>
                            </p:stCondLst>
                            <p:childTnLst>
                              <p:par>
                                <p:cTn id="27" presetID="10" presetClass="entr" presetSubtype="0" fill="hold" grpId="0" nodeType="afterEffec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8" nodeType="withEffec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9" nodeType="withEffec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nodeType="withGroup">
                            <p:stCondLst>
                              <p:cond delay="2600"/>
                            </p:stCondLst>
                            <p:childTnLst>
                              <p:par>
                                <p:cTn id="37" presetID="10" presetClass="entr" presetSubtype="0" fill="hold" grpId="1" nodeType="afterEffec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5" nodeType="withEffec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10" nodeType="withEffec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nodeType="withGroup">
                            <p:stCondLst>
                              <p:cond delay="3100"/>
                            </p:stCondLst>
                            <p:childTnLst>
                              <p:par>
                                <p:cTn id="47" presetID="10" presetClass="entr" presetSubtype="0" fill="hold" grpId="2" nodeType="afterEffec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6" nodeType="withEffec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11" nodeType="withEffec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nodeType="withGroup">
                            <p:stCondLst>
                              <p:cond delay="3600"/>
                            </p:stCondLst>
                            <p:childTnLst>
                              <p:par>
                                <p:cTn id="57" presetID="10" presetClass="entr" presetSubtype="0" fill="hold" grpId="3" nodeType="afterEffec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7" nodeType="withEffec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12" nodeType="withEffec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P spid="24" grpId="3"/>
      <p:bldP spid="25" grpId="4"/>
      <p:bldP spid="26" grpId="5"/>
      <p:bldP spid="27" grpId="6"/>
      <p:bldP spid="28" grpId="7"/>
      <p:bldP spid="33" grpId="8"/>
      <p:bldP spid="34" grpId="9"/>
      <p:bldP spid="35" grpId="10"/>
      <p:bldP spid="36" grpId="11"/>
      <p:bldP spid="37" grpId="12"/>
      <p:bldP spid="29" grpId="13"/>
    </p:bldLs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 name="TextBox 9"/>
          <p:cNvSpPr txBox="1"/>
          <p:nvPr/>
        </p:nvSpPr>
        <p:spPr>
          <a:xfrm>
            <a:off x="250827" y="2807013"/>
            <a:ext cx="2250945" cy="369332"/>
          </a:xfrm>
          <a:prstGeom prst="rect">
            <a:avLst/>
          </a:prstGeom>
          <a:noFill/>
        </p:spPr>
        <p:txBody>
          <a:bodyPr wrap="square" rtlCol="0">
            <a:spAutoFit/>
          </a:bodyPr>
          <a:lstStyle/>
          <a:p>
            <a:r>
              <a:rPr lang="en-US" altLang="zh-CN">
                <a:solidFill>
                  <a:prstClr val="white"/>
                </a:solidFill>
                <a:latin typeface="BankGothic Md BT" pitchFamily="34" charset="0"/>
                <a:ea typeface="微软雅黑 Light" panose="020b0502040204020203" pitchFamily="34" charset="-122"/>
                <a:cs typeface="+mn-ea"/>
              </a:rPr>
              <a:t>TEXT GERE</a:t>
            </a:r>
            <a:endParaRPr lang="zh-CN" altLang="en-US">
              <a:solidFill>
                <a:prstClr val="white"/>
              </a:solidFill>
              <a:latin typeface="BankGothic Md BT" pitchFamily="34" charset="0"/>
              <a:ea typeface="微软雅黑 Light" panose="020b0502040204020203" pitchFamily="34" charset="-122"/>
              <a:cs typeface="+mn-ea"/>
            </a:endParaRPr>
          </a:p>
        </p:txBody>
      </p:sp>
      <p:sp>
        <p:nvSpPr>
          <p:cNvPr id="11" name="矩形 10"/>
          <p:cNvSpPr/>
          <p:nvPr/>
        </p:nvSpPr>
        <p:spPr>
          <a:xfrm>
            <a:off x="250827" y="3178590"/>
            <a:ext cx="4321175" cy="923330"/>
          </a:xfrm>
          <a:prstGeom prst="rect">
            <a:avLst/>
          </a:prstGeom>
        </p:spPr>
        <p:txBody>
          <a:bodyPr wrap="square">
            <a:spAutoFit/>
          </a:bodyP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12" name="椭圆 11"/>
          <p:cNvSpPr/>
          <p:nvPr/>
        </p:nvSpPr>
        <p:spPr>
          <a:xfrm>
            <a:off x="250825" y="1086622"/>
            <a:ext cx="1485128" cy="1485128"/>
          </a:xfrm>
          <a:prstGeom prst="ellipse">
            <a:avLst/>
          </a:prstGeom>
          <a:blipFill dpi="0" rotWithShape="1">
            <a:blip r:embed="rId3"/>
            <a:stretch>
              <a:fillRect l="-100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3" name="椭圆 12"/>
          <p:cNvSpPr/>
          <p:nvPr/>
        </p:nvSpPr>
        <p:spPr>
          <a:xfrm>
            <a:off x="1331640" y="2076696"/>
            <a:ext cx="585028" cy="585028"/>
          </a:xfrm>
          <a:prstGeom prst="ellipse">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8" name="矩形 17"/>
          <p:cNvSpPr/>
          <p:nvPr/>
        </p:nvSpPr>
        <p:spPr>
          <a:xfrm>
            <a:off x="5022050" y="1941515"/>
            <a:ext cx="4121950" cy="126047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a:solidFill>
                  <a:prstClr val="white"/>
                </a:solidFill>
                <a:latin typeface="BankGothic Md BT" pitchFamily="34" charset="0"/>
                <a:ea typeface="微软雅黑 Light" panose="020b0502040204020203" pitchFamily="34" charset="-122"/>
                <a:cs typeface="+mn-ea"/>
              </a:rPr>
              <a:t>ADD YOUR </a:t>
            </a:r>
            <a:r>
              <a:rPr lang="zh-CN" altLang="en-US" sz="1600">
                <a:solidFill>
                  <a:prstClr val="white"/>
                </a:solidFill>
                <a:latin typeface="BankGothic Md BT" pitchFamily="34" charset="0"/>
                <a:ea typeface="微软雅黑 Light" panose="020b0502040204020203" pitchFamily="34" charset="-122"/>
                <a:cs typeface="+mn-ea"/>
              </a:rPr>
              <a:t>输入你的标题</a:t>
            </a:r>
            <a:r>
              <a:rPr lang="en-US" altLang="zh-CN" sz="1600">
                <a:solidFill>
                  <a:prstClr val="white"/>
                </a:solidFill>
                <a:latin typeface="BankGothic Md BT" pitchFamily="34" charset="0"/>
                <a:ea typeface="微软雅黑 Light" panose="020b0502040204020203" pitchFamily="34" charset="-122"/>
                <a:cs typeface="+mn-ea"/>
              </a:rPr>
              <a:t> PLEASE</a:t>
            </a:r>
          </a:p>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 </a:t>
            </a:r>
          </a:p>
        </p:txBody>
      </p:sp>
      <p:sp>
        <p:nvSpPr>
          <p:cNvPr id="14" name="TextBox 13"/>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15" name="直接连接符 14"/>
          <p:cNvCxnSpPr>
            <a:endCxn id="14"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4" idx="2"/>
            <a:endCxn id="14"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03045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16"/>
                                        </p:tgtEl>
                                        <p:attrNameLst>
                                          <p:attrName>style.visibility</p:attrName>
                                        </p:attrNameLst>
                                      </p:cBhvr>
                                      <p:to>
                                        <p:strVal val="visible"/>
                                      </p:to>
                                    </p:set>
                                    <p:animEffect transition="in" filter="wipe(down)">
                                      <p:cBhvr>
                                        <p:cTn id="11" dur="200"/>
                                        <p:tgtEl>
                                          <p:spTgt spid="16"/>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17"/>
                                        </p:tgtEl>
                                        <p:attrNameLst>
                                          <p:attrName>style.visibility</p:attrName>
                                        </p:attrNameLst>
                                      </p:cBhvr>
                                      <p:to>
                                        <p:strVal val="visible"/>
                                      </p:to>
                                    </p:set>
                                    <p:animEffect transition="in" filter="wipe(left)">
                                      <p:cBhvr>
                                        <p:cTn id="15" dur="200"/>
                                        <p:tgtEl>
                                          <p:spTgt spid="17"/>
                                        </p:tgtEl>
                                      </p:cBhvr>
                                    </p:animEffect>
                                  </p:childTnLst>
                                </p:cTn>
                              </p:par>
                            </p:childTnLst>
                          </p:cTn>
                        </p:par>
                        <p:par>
                          <p:cTn id="16" fill="hold" nodeType="withGroup">
                            <p:stCondLst>
                              <p:cond delay="600"/>
                            </p:stCondLst>
                            <p:childTnLst>
                              <p:par>
                                <p:cTn id="17" presetID="10" presetClass="entr" presetSubtype="0" fill="hold" grpId="5" nodeType="afterEffec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par>
                          <p:cTn id="20" fill="hold" nodeType="withGroup">
                            <p:stCondLst>
                              <p:cond delay="1600"/>
                            </p:stCondLst>
                            <p:childTnLst>
                              <p:par>
                                <p:cTn id="21" presetID="10" presetClass="entr" presetSubtype="0" fill="hold" grpId="2" nodeType="afterEffec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3" nodeType="withEffec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nodeType="withGroup">
                            <p:stCondLst>
                              <p:cond delay="2350"/>
                            </p:stCondLst>
                            <p:childTnLst>
                              <p:par>
                                <p:cTn id="28" presetID="56" presetClass="entr" presetSubtype="0" fill="hold" grpId="0" nodeType="afterEffect">
                                  <p:iterate type="lt">
                                    <p:tmPct val="10000"/>
                                  </p:iterate>
                                  <p:childTnLst>
                                    <p:set>
                                      <p:cBhvr>
                                        <p:cTn id="29" dur="1" fill="hold">
                                          <p:stCondLst>
                                            <p:cond delay="0"/>
                                          </p:stCondLst>
                                        </p:cTn>
                                        <p:tgtEl>
                                          <p:spTgt spid="10"/>
                                        </p:tgtEl>
                                        <p:attrNameLst>
                                          <p:attrName>style.visibility</p:attrName>
                                        </p:attrNameLst>
                                      </p:cBhvr>
                                      <p:to>
                                        <p:strVal val="visible"/>
                                      </p:to>
                                    </p:set>
                                    <p:anim by="(-#ppt_w*2)" calcmode="lin" valueType="num">
                                      <p:cBhvr rctx="PPT">
                                        <p:cTn id="30" dur="500" autoRev="1" fill="hold">
                                          <p:stCondLst>
                                            <p:cond delay="0"/>
                                          </p:stCondLst>
                                        </p:cTn>
                                        <p:tgtEl>
                                          <p:spTgt spid="10"/>
                                        </p:tgtEl>
                                        <p:attrNameLst>
                                          <p:attrName>ppt_w</p:attrName>
                                        </p:attrNameLst>
                                      </p:cBhvr>
                                    </p:anim>
                                    <p:anim by="(#ppt_w*0.50)" calcmode="lin" valueType="num">
                                      <p:cBhvr>
                                        <p:cTn id="31" dur="500" decel="50000" autoRev="1" fill="hold">
                                          <p:stCondLst>
                                            <p:cond delay="0"/>
                                          </p:stCondLst>
                                        </p:cTn>
                                        <p:tgtEl>
                                          <p:spTgt spid="10"/>
                                        </p:tgtEl>
                                        <p:attrNameLst>
                                          <p:attrName>ppt_x</p:attrName>
                                        </p:attrNameLst>
                                      </p:cBhvr>
                                    </p:anim>
                                    <p:anim from="(-#ppt_h/2)" to="(#ppt_y)" calcmode="lin" valueType="num">
                                      <p:cBhvr>
                                        <p:cTn id="32" dur="1000" fill="hold">
                                          <p:stCondLst>
                                            <p:cond delay="0"/>
                                          </p:stCondLst>
                                        </p:cTn>
                                        <p:tgtEl>
                                          <p:spTgt spid="10"/>
                                        </p:tgtEl>
                                        <p:attrNameLst>
                                          <p:attrName>ppt_y</p:attrName>
                                        </p:attrNameLst>
                                      </p:cBhvr>
                                    </p:anim>
                                    <p:animRot by="21600000">
                                      <p:cBhvr>
                                        <p:cTn id="33" dur="1000" fill="hold">
                                          <p:stCondLst>
                                            <p:cond delay="0"/>
                                          </p:stCondLst>
                                        </p:cTn>
                                        <p:tgtEl>
                                          <p:spTgt spid="10"/>
                                        </p:tgtEl>
                                        <p:attrNameLst>
                                          <p:attrName>r</p:attrName>
                                        </p:attrNameLst>
                                      </p:cBhvr>
                                    </p:animRot>
                                  </p:childTnLst>
                                </p:cTn>
                              </p:par>
                              <p:par>
                                <p:cTn id="34" presetID="42" presetClass="entr" presetSubtype="0" fill="hold" grpId="1" nodeType="withEffec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par>
                          <p:cTn id="39" fill="hold" nodeType="withGroup">
                            <p:stCondLst>
                              <p:cond delay="4100"/>
                            </p:stCondLst>
                            <p:childTnLst>
                              <p:par>
                                <p:cTn id="40" presetID="10" presetClass="entr" presetSubtype="0" fill="hold" grpId="4" nodeType="afterEffec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2" grpId="2"/>
      <p:bldP spid="13" grpId="3"/>
      <p:bldP spid="18" grpId="4"/>
      <p:bldP spid="14" grpId="5"/>
    </p:bldLs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xfrm>
      </p:grpSpPr>
      <p:sp>
        <p:nvSpPr>
          <p:cNvPr id="2" name="TextBox 1"/>
          <p:cNvSpPr txBox="1"/>
          <p:nvPr/>
        </p:nvSpPr>
        <p:spPr>
          <a:xfrm>
            <a:off x="2681616" y="1941680"/>
            <a:ext cx="3780768" cy="1292662"/>
          </a:xfrm>
          <a:prstGeom prst="rect">
            <a:avLst/>
          </a:prstGeom>
          <a:noFill/>
          <a:ln>
            <a:noFill/>
            <a:headEnd type="oval" w="med" len="med"/>
            <a:tailEnd type="oval" w="med" len="med"/>
          </a:ln>
        </p:spPr>
        <p:txBody>
          <a:bodyPr wrap="square" rtlCol="0">
            <a:spAutoFit/>
          </a:bodyPr>
          <a:lstStyle/>
          <a:p>
            <a:pPr algn="ctr"/>
            <a:r>
              <a:rPr lang="zh-CN" altLang="en-US" sz="6000">
                <a:solidFill>
                  <a:prstClr val="white"/>
                </a:solidFill>
                <a:latin typeface="BankGothic Md BT" pitchFamily="34" charset="0"/>
                <a:ea typeface="微软雅黑 Light" panose="020b0502040204020203" pitchFamily="34" charset="-122"/>
                <a:cs typeface="+mn-ea"/>
              </a:rPr>
              <a:t>谢谢观看</a:t>
            </a:r>
            <a:endParaRPr lang="en-US" altLang="zh-CN" sz="6000">
              <a:solidFill>
                <a:prstClr val="white"/>
              </a:solidFill>
              <a:latin typeface="BankGothic Md BT" pitchFamily="34" charset="0"/>
              <a:ea typeface="微软雅黑 Light" panose="020b0502040204020203" pitchFamily="34" charset="-122"/>
              <a:cs typeface="+mn-ea"/>
            </a:endParaRPr>
          </a:p>
          <a:p>
            <a:pPr algn="ctr"/>
            <a:r>
              <a:rPr lang="en-US" altLang="zh-CN" err="1">
                <a:solidFill>
                  <a:prstClr val="white"/>
                </a:solidFill>
                <a:latin typeface="BankGothic Md BT" pitchFamily="34" charset="0"/>
                <a:ea typeface="微软雅黑 Light" panose="020b0502040204020203" pitchFamily="34" charset="-122"/>
                <a:cs typeface="+mn-ea"/>
              </a:rPr>
              <a:t>THank FOR LISTENING</a:t>
            </a:r>
            <a:endParaRPr lang="zh-CN" altLang="en-US">
              <a:solidFill>
                <a:prstClr val="white"/>
              </a:solidFill>
              <a:latin typeface="BankGothic Md BT" pitchFamily="34" charset="0"/>
              <a:ea typeface="微软雅黑 Light" panose="020b0502040204020203" pitchFamily="34" charset="-122"/>
              <a:cs typeface="+mn-ea"/>
            </a:endParaRPr>
          </a:p>
        </p:txBody>
      </p:sp>
      <p:cxnSp>
        <p:nvCxnSpPr>
          <p:cNvPr id="306" name="形状 305"/>
          <p:cNvCxnSpPr>
            <a:stCxn id="2" idx="0"/>
            <a:endCxn id="2" idx="3"/>
          </p:cNvCxnSpPr>
          <p:nvPr/>
        </p:nvCxnSpPr>
        <p:spPr>
          <a:xfrm rot="16200000" flipH="1">
            <a:off x="5194026" y="1319653"/>
            <a:ext cx="646331" cy="1890384"/>
          </a:xfrm>
          <a:prstGeom prst="bentConnector4">
            <a:avLst>
              <a:gd name="adj1" fmla="val -35369"/>
              <a:gd name="adj2" fmla="val 112093"/>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89021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306"/>
                                        </p:tgtEl>
                                        <p:attrNameLst>
                                          <p:attrName>style.visibility</p:attrName>
                                        </p:attrNameLst>
                                      </p:cBhvr>
                                      <p:to>
                                        <p:strVal val="visible"/>
                                      </p:to>
                                    </p:set>
                                    <p:animEffect transition="in" filter="wipe(left)">
                                      <p:cBhvr>
                                        <p:cTn id="11"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 name="TextBox 34"/>
          <p:cNvSpPr txBox="1"/>
          <p:nvPr/>
        </p:nvSpPr>
        <p:spPr>
          <a:xfrm>
            <a:off x="3942551" y="2221815"/>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JUNE.</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3" name="TextBox 32"/>
          <p:cNvSpPr txBox="1"/>
          <p:nvPr/>
        </p:nvSpPr>
        <p:spPr>
          <a:xfrm>
            <a:off x="4032561" y="1469005"/>
            <a:ext cx="54006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APR.</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pic>
        <p:nvPicPr>
          <p:cNvPr id="56" name="图片 55" descr="26905df5ab02873c34a9ed3648e43a0ba13aa5426d783-gf1uy0_fw658.jpg"/>
          <p:cNvPicPr>
            <a:picLocks noChangeAspect="1"/>
          </p:cNvPicPr>
          <p:nvPr/>
        </p:nvPicPr>
        <p:blipFill>
          <a:blip r:embed="rId3"/>
          <a:stretch>
            <a:fillRect/>
          </a:stretch>
        </p:blipFill>
        <p:spPr>
          <a:xfrm flipH="1">
            <a:off x="7137289" y="3764197"/>
            <a:ext cx="2006715" cy="1313144"/>
          </a:xfrm>
          <a:prstGeom prst="rect">
            <a:avLst/>
          </a:prstGeom>
          <a:effectLst>
            <a:outerShdw blurRad="50800" dist="38100" dir="5400000" algn="t" rotWithShape="0">
              <a:prstClr val="black">
                <a:alpha val="40000"/>
              </a:prstClr>
            </a:outerShdw>
          </a:effectLst>
        </p:spPr>
      </p:pic>
      <p:pic>
        <p:nvPicPr>
          <p:cNvPr id="57" name="图片 56" descr="26905df5ab02873c34a9ed3648e43a0ba13aa5426d783-gf1uy0_fw658.jpg"/>
          <p:cNvPicPr>
            <a:picLocks noChangeAspect="1"/>
          </p:cNvPicPr>
          <p:nvPr/>
        </p:nvPicPr>
        <p:blipFill>
          <a:blip r:embed="rId4"/>
          <a:srcRect r="13002"/>
          <a:stretch>
            <a:fillRect/>
          </a:stretch>
        </p:blipFill>
        <p:spPr>
          <a:xfrm flipH="1">
            <a:off x="6822250" y="3277139"/>
            <a:ext cx="2321750" cy="1558611"/>
          </a:xfrm>
          <a:prstGeom prst="rect">
            <a:avLst/>
          </a:prstGeom>
          <a:effectLst>
            <a:outerShdw blurRad="50800" dist="38100" dir="5400000" algn="t" rotWithShape="0">
              <a:prstClr val="black">
                <a:alpha val="40000"/>
              </a:prstClr>
            </a:outerShdw>
          </a:effectLst>
        </p:spPr>
      </p:pic>
      <p:pic>
        <p:nvPicPr>
          <p:cNvPr id="58" name="图片 57" descr="QQ截图20151204140655.png"/>
          <p:cNvPicPr/>
          <p:nvPr/>
        </p:nvPicPr>
        <p:blipFill>
          <a:blip r:embed="rId5"/>
          <a:stretch>
            <a:fillRect/>
          </a:stretch>
        </p:blipFill>
        <p:spPr>
          <a:xfrm flipH="1">
            <a:off x="6552220" y="2917101"/>
            <a:ext cx="2591780" cy="1495009"/>
          </a:xfrm>
          <a:prstGeom prst="rect">
            <a:avLst/>
          </a:prstGeom>
          <a:effectLst>
            <a:outerShdw blurRad="50800" dist="38100" dir="5400000" algn="t" rotWithShape="0">
              <a:prstClr val="black">
                <a:alpha val="40000"/>
              </a:prstClr>
            </a:outerShdw>
          </a:effectLst>
        </p:spPr>
      </p:pic>
      <p:pic>
        <p:nvPicPr>
          <p:cNvPr id="59" name="图片 58" descr="wallhaven-290792.jpg"/>
          <p:cNvPicPr>
            <a:picLocks noChangeAspect="1"/>
          </p:cNvPicPr>
          <p:nvPr/>
        </p:nvPicPr>
        <p:blipFill>
          <a:blip r:embed="rId6"/>
          <a:srcRect b="7395"/>
          <a:stretch>
            <a:fillRect/>
          </a:stretch>
        </p:blipFill>
        <p:spPr>
          <a:xfrm flipH="1">
            <a:off x="6267700" y="2197019"/>
            <a:ext cx="2876299" cy="1756897"/>
          </a:xfrm>
          <a:prstGeom prst="rect">
            <a:avLst/>
          </a:prstGeom>
          <a:effectLst>
            <a:outerShdw blurRad="50800" dist="38100" dir="5400000" algn="t" rotWithShape="0">
              <a:prstClr val="black">
                <a:alpha val="40000"/>
              </a:prstClr>
            </a:outerShdw>
          </a:effectLst>
        </p:spPr>
      </p:pic>
      <p:pic>
        <p:nvPicPr>
          <p:cNvPr id="50" name="图片 49" descr="26905df5ab02873c34a9ed3648e43a0ba13aa5426d783-gf1uy0_fw658.jpg"/>
          <p:cNvPicPr>
            <a:picLocks noChangeAspect="1"/>
          </p:cNvPicPr>
          <p:nvPr/>
        </p:nvPicPr>
        <p:blipFill>
          <a:blip r:embed="rId3"/>
          <a:stretch>
            <a:fillRect/>
          </a:stretch>
        </p:blipFill>
        <p:spPr>
          <a:xfrm>
            <a:off x="7137289" y="29326"/>
            <a:ext cx="2006715" cy="1313144"/>
          </a:xfrm>
          <a:prstGeom prst="rect">
            <a:avLst/>
          </a:prstGeom>
          <a:effectLst>
            <a:outerShdw blurRad="50800" dist="38100" dir="16200000" rotWithShape="0">
              <a:prstClr val="black">
                <a:alpha val="40000"/>
              </a:prstClr>
            </a:outerShdw>
          </a:effectLst>
        </p:spPr>
      </p:pic>
      <p:pic>
        <p:nvPicPr>
          <p:cNvPr id="55" name="图片 54" descr="26905df5ab02873c34a9ed3648e43a0ba13aa5426d783-gf1uy0_fw658.jpg"/>
          <p:cNvPicPr>
            <a:picLocks noChangeAspect="1"/>
          </p:cNvPicPr>
          <p:nvPr/>
        </p:nvPicPr>
        <p:blipFill>
          <a:blip r:embed="rId4"/>
          <a:srcRect r="13002"/>
          <a:stretch>
            <a:fillRect/>
          </a:stretch>
        </p:blipFill>
        <p:spPr>
          <a:xfrm>
            <a:off x="6822250" y="323375"/>
            <a:ext cx="2321750" cy="1558611"/>
          </a:xfrm>
          <a:prstGeom prst="rect">
            <a:avLst/>
          </a:prstGeom>
          <a:effectLst>
            <a:outerShdw blurRad="50800" dist="38100" dir="16200000" rotWithShape="0">
              <a:prstClr val="black">
                <a:alpha val="40000"/>
              </a:prstClr>
            </a:outerShdw>
          </a:effectLst>
        </p:spPr>
      </p:pic>
      <p:pic>
        <p:nvPicPr>
          <p:cNvPr id="54" name="图片 53" descr="QQ截图20151204140655.png"/>
          <p:cNvPicPr/>
          <p:nvPr/>
        </p:nvPicPr>
        <p:blipFill>
          <a:blip r:embed="rId5"/>
          <a:stretch>
            <a:fillRect/>
          </a:stretch>
        </p:blipFill>
        <p:spPr>
          <a:xfrm>
            <a:off x="6552220" y="702012"/>
            <a:ext cx="2591780" cy="1495009"/>
          </a:xfrm>
          <a:prstGeom prst="rect">
            <a:avLst/>
          </a:prstGeom>
          <a:effectLst>
            <a:outerShdw blurRad="50800" dist="38100" dir="16200000" rotWithShape="0">
              <a:prstClr val="black">
                <a:alpha val="40000"/>
              </a:prstClr>
            </a:outerShdw>
          </a:effectLst>
        </p:spPr>
      </p:pic>
      <p:sp>
        <p:nvSpPr>
          <p:cNvPr id="3" name="TextBox 2"/>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5" name="直接连接符 4"/>
          <p:cNvCxnSpPr>
            <a:endCxn id="3"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2"/>
            <a:endCxn id="3"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576756" y="0"/>
            <a:ext cx="0" cy="51435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5400000">
            <a:off x="4531756" y="2483170"/>
            <a:ext cx="90000" cy="9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7" name="TextBox 26"/>
          <p:cNvSpPr txBox="1"/>
          <p:nvPr/>
        </p:nvSpPr>
        <p:spPr>
          <a:xfrm>
            <a:off x="4032561" y="0"/>
            <a:ext cx="540060" cy="369332"/>
          </a:xfrm>
          <a:prstGeom prst="rect">
            <a:avLst/>
          </a:prstGeom>
          <a:noFill/>
        </p:spPr>
        <p:txBody>
          <a:bodyPr wrap="square" rtlCol="0">
            <a:spAutoFit/>
          </a:bodyPr>
          <a:lstStyle/>
          <a:p>
            <a:pPr algn="r"/>
            <a:r>
              <a:rPr lang="en-US" altLang="zh-CN">
                <a:solidFill>
                  <a:prstClr val="white"/>
                </a:solidFill>
                <a:latin typeface="Agency FB" pitchFamily="34" charset="0"/>
                <a:ea typeface="微软雅黑 Light" panose="020b0502040204020203" pitchFamily="34" charset="-122"/>
                <a:cs typeface="+mn-ea"/>
              </a:rPr>
              <a:t>2015</a:t>
            </a:r>
            <a:endParaRPr lang="zh-CN" altLang="en-US">
              <a:solidFill>
                <a:prstClr val="white"/>
              </a:solidFill>
              <a:latin typeface="Agency FB" pitchFamily="34" charset="0"/>
              <a:ea typeface="微软雅黑 Light" panose="020b0502040204020203" pitchFamily="34" charset="-122"/>
              <a:cs typeface="+mn-ea"/>
            </a:endParaRPr>
          </a:p>
        </p:txBody>
      </p:sp>
      <p:sp>
        <p:nvSpPr>
          <p:cNvPr id="28" name="TextBox 27"/>
          <p:cNvSpPr txBox="1"/>
          <p:nvPr/>
        </p:nvSpPr>
        <p:spPr>
          <a:xfrm>
            <a:off x="4032561" y="4774168"/>
            <a:ext cx="540060" cy="369332"/>
          </a:xfrm>
          <a:prstGeom prst="rect">
            <a:avLst/>
          </a:prstGeom>
          <a:noFill/>
        </p:spPr>
        <p:txBody>
          <a:bodyPr wrap="square" rtlCol="0">
            <a:spAutoFit/>
          </a:bodyPr>
          <a:lstStyle/>
          <a:p>
            <a:pPr algn="r"/>
            <a:r>
              <a:rPr lang="en-US" altLang="zh-CN">
                <a:solidFill>
                  <a:prstClr val="white"/>
                </a:solidFill>
                <a:latin typeface="Agency FB" pitchFamily="34" charset="0"/>
                <a:ea typeface="微软雅黑 Light" panose="020b0502040204020203" pitchFamily="34" charset="-122"/>
                <a:cs typeface="+mn-ea"/>
              </a:rPr>
              <a:t>2016</a:t>
            </a:r>
            <a:endParaRPr lang="zh-CN" altLang="en-US">
              <a:solidFill>
                <a:prstClr val="white"/>
              </a:solidFill>
              <a:latin typeface="Agency FB" pitchFamily="34" charset="0"/>
              <a:ea typeface="微软雅黑 Light" panose="020b0502040204020203" pitchFamily="34" charset="-122"/>
              <a:cs typeface="+mn-ea"/>
            </a:endParaRPr>
          </a:p>
        </p:txBody>
      </p:sp>
      <p:sp>
        <p:nvSpPr>
          <p:cNvPr id="30" name="TextBox 29"/>
          <p:cNvSpPr txBox="1"/>
          <p:nvPr/>
        </p:nvSpPr>
        <p:spPr>
          <a:xfrm>
            <a:off x="4032561" y="339790"/>
            <a:ext cx="54006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JAN.</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1" name="TextBox 30"/>
          <p:cNvSpPr txBox="1"/>
          <p:nvPr/>
        </p:nvSpPr>
        <p:spPr>
          <a:xfrm>
            <a:off x="4032561" y="716195"/>
            <a:ext cx="54006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FEB.</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2" name="TextBox 31"/>
          <p:cNvSpPr txBox="1"/>
          <p:nvPr/>
        </p:nvSpPr>
        <p:spPr>
          <a:xfrm>
            <a:off x="4032561" y="1092600"/>
            <a:ext cx="54006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MAR.</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4" name="TextBox 33"/>
          <p:cNvSpPr txBox="1"/>
          <p:nvPr/>
        </p:nvSpPr>
        <p:spPr>
          <a:xfrm>
            <a:off x="4032561" y="1845410"/>
            <a:ext cx="54006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MAY.</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6" name="TextBox 35"/>
          <p:cNvSpPr txBox="1"/>
          <p:nvPr/>
        </p:nvSpPr>
        <p:spPr>
          <a:xfrm>
            <a:off x="3942551" y="2598220"/>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JULY.</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7" name="TextBox 36"/>
          <p:cNvSpPr txBox="1"/>
          <p:nvPr/>
        </p:nvSpPr>
        <p:spPr>
          <a:xfrm>
            <a:off x="3942551" y="2974625"/>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AUG.</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8" name="TextBox 37"/>
          <p:cNvSpPr txBox="1"/>
          <p:nvPr/>
        </p:nvSpPr>
        <p:spPr>
          <a:xfrm>
            <a:off x="3942551" y="3351030"/>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SEPT.</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39" name="TextBox 38"/>
          <p:cNvSpPr txBox="1"/>
          <p:nvPr/>
        </p:nvSpPr>
        <p:spPr>
          <a:xfrm>
            <a:off x="3942551" y="3727435"/>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OCT.</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40" name="TextBox 39"/>
          <p:cNvSpPr txBox="1"/>
          <p:nvPr/>
        </p:nvSpPr>
        <p:spPr>
          <a:xfrm>
            <a:off x="3942551" y="4103840"/>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NOV.</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41" name="TextBox 40"/>
          <p:cNvSpPr txBox="1"/>
          <p:nvPr/>
        </p:nvSpPr>
        <p:spPr>
          <a:xfrm>
            <a:off x="3942551" y="4480250"/>
            <a:ext cx="630070" cy="307777"/>
          </a:xfrm>
          <a:prstGeom prst="rect">
            <a:avLst/>
          </a:prstGeom>
          <a:noFill/>
        </p:spPr>
        <p:txBody>
          <a:bodyPr wrap="square" rtlCol="0">
            <a:spAutoFit/>
          </a:bodyPr>
          <a:lstStyle/>
          <a:p>
            <a:pPr algn="r"/>
            <a:r>
              <a:rPr lang="en-US" altLang="zh-CN" sz="1400">
                <a:solidFill>
                  <a:prstClr val="white">
                    <a:lumMod val="65000"/>
                  </a:prstClr>
                </a:solidFill>
                <a:latin typeface="Agency FB" pitchFamily="34" charset="0"/>
                <a:ea typeface="微软雅黑 Light" panose="020b0502040204020203" pitchFamily="34" charset="-122"/>
                <a:cs typeface="+mn-ea"/>
              </a:rPr>
              <a:t>DEC.</a:t>
            </a:r>
            <a:endParaRPr lang="zh-CN" altLang="en-US" sz="1400">
              <a:solidFill>
                <a:prstClr val="white">
                  <a:lumMod val="65000"/>
                </a:prstClr>
              </a:solidFill>
              <a:latin typeface="Agency FB" pitchFamily="34" charset="0"/>
              <a:ea typeface="微软雅黑 Light" panose="020b0502040204020203" pitchFamily="34" charset="-122"/>
              <a:cs typeface="+mn-ea"/>
            </a:endParaRPr>
          </a:p>
        </p:txBody>
      </p:sp>
      <p:sp>
        <p:nvSpPr>
          <p:cNvPr id="42" name="TextBox 41"/>
          <p:cNvSpPr txBox="1"/>
          <p:nvPr/>
        </p:nvSpPr>
        <p:spPr>
          <a:xfrm>
            <a:off x="4707639" y="2348155"/>
            <a:ext cx="944485" cy="369332"/>
          </a:xfrm>
          <a:prstGeom prst="rect">
            <a:avLst/>
          </a:prstGeom>
          <a:noFill/>
        </p:spPr>
        <p:txBody>
          <a:bodyPr wrap="square" rtlCol="0">
            <a:spAutoFit/>
          </a:bodyPr>
          <a:lstStyle/>
          <a:p>
            <a:r>
              <a:rPr lang="en-US" altLang="zh-CN">
                <a:solidFill>
                  <a:prstClr val="white"/>
                </a:solidFill>
                <a:latin typeface="Agency FB" pitchFamily="34" charset="0"/>
                <a:ea typeface="微软雅黑 Light" panose="020b0502040204020203" pitchFamily="34" charset="-122"/>
                <a:cs typeface="+mn-ea"/>
              </a:rPr>
              <a:t>JUNE.2015</a:t>
            </a:r>
            <a:endParaRPr lang="zh-CN" altLang="en-US">
              <a:solidFill>
                <a:prstClr val="white"/>
              </a:solidFill>
              <a:latin typeface="Agency FB" pitchFamily="34" charset="0"/>
              <a:ea typeface="微软雅黑 Light" panose="020b0502040204020203" pitchFamily="34" charset="-122"/>
              <a:cs typeface="+mn-ea"/>
            </a:endParaRPr>
          </a:p>
        </p:txBody>
      </p:sp>
      <p:pic>
        <p:nvPicPr>
          <p:cNvPr id="43" name="图片 42" descr="wallhaven-290792.jpg"/>
          <p:cNvPicPr>
            <a:picLocks noChangeAspect="1"/>
          </p:cNvPicPr>
          <p:nvPr/>
        </p:nvPicPr>
        <p:blipFill>
          <a:blip r:embed="rId6"/>
          <a:stretch>
            <a:fillRect/>
          </a:stretch>
        </p:blipFill>
        <p:spPr>
          <a:xfrm>
            <a:off x="6267705" y="1162104"/>
            <a:ext cx="2876299" cy="1800000"/>
          </a:xfrm>
          <a:prstGeom prst="rect">
            <a:avLst/>
          </a:prstGeom>
          <a:effectLst>
            <a:outerShdw blurRad="50800" dist="38100" dir="16200000" rotWithShape="0">
              <a:prstClr val="black">
                <a:alpha val="40000"/>
              </a:prstClr>
            </a:outerShdw>
          </a:effectLst>
        </p:spPr>
      </p:pic>
      <p:pic>
        <p:nvPicPr>
          <p:cNvPr id="44" name="图片 43" descr="26905df5ab02873c34a9ed3648e43a0ba13aa5426d783-gf1uy0_fw658.jpg"/>
          <p:cNvPicPr>
            <a:picLocks noChangeAspect="1"/>
          </p:cNvPicPr>
          <p:nvPr/>
        </p:nvPicPr>
        <p:blipFill>
          <a:blip r:embed="rId4"/>
          <a:stretch>
            <a:fillRect/>
          </a:stretch>
        </p:blipFill>
        <p:spPr>
          <a:xfrm>
            <a:off x="5916424" y="1678117"/>
            <a:ext cx="3227576" cy="1800000"/>
          </a:xfrm>
          <a:prstGeom prst="rect">
            <a:avLst/>
          </a:prstGeom>
          <a:effectLst>
            <a:outerShdw blurRad="63500" sx="102000" sy="102000" algn="ctr" rotWithShape="0">
              <a:prstClr val="black">
                <a:alpha val="40000"/>
              </a:prstClr>
            </a:outerShdw>
          </a:effectLst>
        </p:spPr>
      </p:pic>
      <p:sp>
        <p:nvSpPr>
          <p:cNvPr id="61" name="矩形 60"/>
          <p:cNvSpPr/>
          <p:nvPr/>
        </p:nvSpPr>
        <p:spPr>
          <a:xfrm>
            <a:off x="250826" y="1131592"/>
            <a:ext cx="3241674" cy="1260140"/>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grpSp>
        <p:nvGrpSpPr>
          <p:cNvPr id="65" name="组合 64"/>
          <p:cNvGrpSpPr/>
          <p:nvPr/>
        </p:nvGrpSpPr>
        <p:grpSpPr>
          <a:xfrm>
            <a:off x="320856" y="2661761"/>
            <a:ext cx="650744" cy="675075"/>
            <a:chOff x="4421189" y="690563"/>
            <a:chExt cx="169862" cy="176213"/>
          </a:xfrm>
          <a:solidFill>
            <a:schemeClr val="bg1"/>
          </a:solidFill>
        </p:grpSpPr>
        <p:sp>
          <p:nvSpPr>
            <p:cNvPr id="63" name="Freeform 6"/>
            <p:cNvSpPr/>
            <p:nvPr/>
          </p:nvSpPr>
          <p:spPr bwMode="auto">
            <a:xfrm>
              <a:off x="4421189" y="690563"/>
              <a:ext cx="139700" cy="115888"/>
            </a:xfrm>
            <a:custGeom>
              <a:gdLst>
                <a:gd name="T0" fmla="*/ 100 w 228"/>
                <a:gd name="T1" fmla="*/ 127 h 188"/>
                <a:gd name="T2" fmla="*/ 138 w 228"/>
                <a:gd name="T3" fmla="*/ 92 h 188"/>
                <a:gd name="T4" fmla="*/ 228 w 228"/>
                <a:gd name="T5" fmla="*/ 69 h 188"/>
                <a:gd name="T6" fmla="*/ 59 w 228"/>
                <a:gd name="T7" fmla="*/ 86 h 188"/>
                <a:gd name="T8" fmla="*/ 27 w 228"/>
                <a:gd name="T9" fmla="*/ 53 h 188"/>
                <a:gd name="T10" fmla="*/ 0 w 228"/>
                <a:gd name="T11" fmla="*/ 188 h 188"/>
                <a:gd name="T12" fmla="*/ 135 w 228"/>
                <a:gd name="T13" fmla="*/ 162 h 188"/>
                <a:gd name="T14" fmla="*/ 100 w 228"/>
                <a:gd name="T15" fmla="*/ 127 h 18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100" y="127"/>
                  </a:moveTo>
                  <a:cubicBezTo>
                    <a:pt x="118" y="109"/>
                    <a:pt x="130" y="98"/>
                    <a:pt x="138" y="92"/>
                  </a:cubicBezTo>
                  <a:cubicBezTo>
                    <a:pt x="188" y="52"/>
                    <a:pt x="228" y="69"/>
                    <a:pt x="228" y="69"/>
                  </a:cubicBezTo>
                  <a:cubicBezTo>
                    <a:pt x="160" y="0"/>
                    <a:pt x="59" y="86"/>
                    <a:pt x="59" y="86"/>
                  </a:cubicBezTo>
                  <a:cubicBezTo>
                    <a:pt x="27" y="53"/>
                    <a:pt x="27" y="53"/>
                    <a:pt x="27" y="53"/>
                  </a:cubicBezTo>
                  <a:cubicBezTo>
                    <a:pt x="0" y="188"/>
                    <a:pt x="0" y="188"/>
                    <a:pt x="0" y="188"/>
                  </a:cubicBezTo>
                  <a:cubicBezTo>
                    <a:pt x="135" y="162"/>
                    <a:pt x="135" y="162"/>
                    <a:pt x="135" y="162"/>
                  </a:cubicBezTo>
                  <a:lnTo>
                    <a:pt x="10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4" name="Freeform 7"/>
            <p:cNvSpPr/>
            <p:nvPr/>
          </p:nvSpPr>
          <p:spPr bwMode="auto">
            <a:xfrm>
              <a:off x="4451351" y="752476"/>
              <a:ext cx="139700" cy="114300"/>
            </a:xfrm>
            <a:custGeom>
              <a:gdLst>
                <a:gd name="T0" fmla="*/ 93 w 228"/>
                <a:gd name="T1" fmla="*/ 26 h 188"/>
                <a:gd name="T2" fmla="*/ 128 w 228"/>
                <a:gd name="T3" fmla="*/ 62 h 188"/>
                <a:gd name="T4" fmla="*/ 90 w 228"/>
                <a:gd name="T5" fmla="*/ 96 h 188"/>
                <a:gd name="T6" fmla="*/ 0 w 228"/>
                <a:gd name="T7" fmla="*/ 119 h 188"/>
                <a:gd name="T8" fmla="*/ 169 w 228"/>
                <a:gd name="T9" fmla="*/ 102 h 188"/>
                <a:gd name="T10" fmla="*/ 201 w 228"/>
                <a:gd name="T11" fmla="*/ 135 h 188"/>
                <a:gd name="T12" fmla="*/ 228 w 228"/>
                <a:gd name="T13" fmla="*/ 0 h 188"/>
                <a:gd name="T14" fmla="*/ 93 w 228"/>
                <a:gd name="T15" fmla="*/ 26 h 18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88">
                  <a:moveTo>
                    <a:pt x="93" y="26"/>
                  </a:moveTo>
                  <a:cubicBezTo>
                    <a:pt x="128" y="62"/>
                    <a:pt x="128" y="62"/>
                    <a:pt x="128" y="62"/>
                  </a:cubicBezTo>
                  <a:cubicBezTo>
                    <a:pt x="110" y="79"/>
                    <a:pt x="98" y="90"/>
                    <a:pt x="90" y="96"/>
                  </a:cubicBezTo>
                  <a:cubicBezTo>
                    <a:pt x="40" y="136"/>
                    <a:pt x="0" y="119"/>
                    <a:pt x="0" y="119"/>
                  </a:cubicBezTo>
                  <a:cubicBezTo>
                    <a:pt x="68" y="188"/>
                    <a:pt x="169" y="102"/>
                    <a:pt x="169" y="102"/>
                  </a:cubicBezTo>
                  <a:cubicBezTo>
                    <a:pt x="201" y="135"/>
                    <a:pt x="201" y="135"/>
                    <a:pt x="201" y="135"/>
                  </a:cubicBezTo>
                  <a:cubicBezTo>
                    <a:pt x="228" y="0"/>
                    <a:pt x="228" y="0"/>
                    <a:pt x="228" y="0"/>
                  </a:cubicBezTo>
                  <a:lnTo>
                    <a:pt x="9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66" name="矩形 65"/>
          <p:cNvSpPr/>
          <p:nvPr/>
        </p:nvSpPr>
        <p:spPr>
          <a:xfrm>
            <a:off x="250828" y="3381842"/>
            <a:ext cx="3241675" cy="1347677"/>
          </a:xfrm>
          <a:prstGeom prst="rect">
            <a:avLst/>
          </a:prstGeom>
        </p:spPr>
        <p:txBody>
          <a:bodyPr wrap="square">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sp>
        <p:nvSpPr>
          <p:cNvPr id="67" name="TextBox 66"/>
          <p:cNvSpPr txBox="1"/>
          <p:nvPr/>
        </p:nvSpPr>
        <p:spPr>
          <a:xfrm>
            <a:off x="1016605" y="2814631"/>
            <a:ext cx="1890210"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Tree>
    <p:extLst>
      <p:ext uri="{BB962C8B-B14F-4D97-AF65-F5344CB8AC3E}">
        <p14:creationId xmlns:p14="http://schemas.microsoft.com/office/powerpoint/2010/main" val="301614150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5"/>
                                        </p:tgtEl>
                                        <p:attrNameLst>
                                          <p:attrName>style.visibility</p:attrName>
                                        </p:attrNameLst>
                                      </p:cBhvr>
                                      <p:to>
                                        <p:strVal val="visible"/>
                                      </p:to>
                                    </p:set>
                                    <p:animEffect transition="in" filter="wipe(left)">
                                      <p:cBhvr>
                                        <p:cTn id="7" dur="200"/>
                                        <p:tgtEl>
                                          <p:spTgt spid="5"/>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6"/>
                                        </p:tgtEl>
                                        <p:attrNameLst>
                                          <p:attrName>style.visibility</p:attrName>
                                        </p:attrNameLst>
                                      </p:cBhvr>
                                      <p:to>
                                        <p:strVal val="visible"/>
                                      </p:to>
                                    </p:set>
                                    <p:animEffect transition="in" filter="wipe(down)">
                                      <p:cBhvr>
                                        <p:cTn id="11" dur="200"/>
                                        <p:tgtEl>
                                          <p:spTgt spid="6"/>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7"/>
                                        </p:tgtEl>
                                        <p:attrNameLst>
                                          <p:attrName>style.visibility</p:attrName>
                                        </p:attrNameLst>
                                      </p:cBhvr>
                                      <p:to>
                                        <p:strVal val="visible"/>
                                      </p:to>
                                    </p:set>
                                    <p:animEffect transition="in" filter="wipe(left)">
                                      <p:cBhvr>
                                        <p:cTn id="15" dur="200"/>
                                        <p:tgtEl>
                                          <p:spTgt spid="7"/>
                                        </p:tgtEl>
                                      </p:cBhvr>
                                    </p:animEffect>
                                  </p:childTnLst>
                                </p:cTn>
                              </p:par>
                            </p:childTnLst>
                          </p:cTn>
                        </p:par>
                        <p:par>
                          <p:cTn id="16" fill="hold" nodeType="withGroup">
                            <p:stCondLst>
                              <p:cond delay="600"/>
                            </p:stCondLst>
                            <p:childTnLst>
                              <p:par>
                                <p:cTn id="17" presetID="10" presetClass="entr" presetSubtype="0" fill="hold" grpId="0" nodeType="afterEffec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nodeType="withGroup">
                            <p:stCondLst>
                              <p:cond delay="1600"/>
                            </p:stCondLst>
                            <p:childTnLst>
                              <p:par>
                                <p:cTn id="21" presetID="10" presetClass="entr" presetSubtype="0" fill="hold" grpId="3" nodeType="afterEffect">
                                  <p:childTnLst>
                                    <p:set>
                                      <p:cBhvr>
                                        <p:cTn id="22" dur="1" fill="hold">
                                          <p:stCondLst>
                                            <p:cond delay="0"/>
                                          </p:stCondLst>
                                        </p:cTn>
                                        <p:tgtEl>
                                          <p:spTgt spid="61"/>
                                        </p:tgtEl>
                                        <p:attrNameLst>
                                          <p:attrName>style.visibility</p:attrName>
                                        </p:attrNameLst>
                                      </p:cBhvr>
                                      <p:to>
                                        <p:strVal val="visible"/>
                                      </p:to>
                                    </p:set>
                                    <p:animEffect transition="in" filter="fade">
                                      <p:cBhvr>
                                        <p:cTn id="23" dur="2000"/>
                                        <p:tgtEl>
                                          <p:spTgt spid="61"/>
                                        </p:tgtEl>
                                      </p:cBhvr>
                                    </p:animEffect>
                                  </p:childTnLst>
                                </p:cTn>
                              </p:par>
                            </p:childTnLst>
                          </p:cTn>
                        </p:par>
                        <p:par>
                          <p:cTn id="24" fill="hold" nodeType="withGroup">
                            <p:stCondLst>
                              <p:cond delay="3600"/>
                            </p:stCondLst>
                            <p:childTnLst>
                              <p:par>
                                <p:cTn id="25" presetID="22" presetClass="entr" presetSubtype="8" fill="hold" nodeType="afterEffec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par>
                                <p:cTn id="28" presetID="22" presetClass="entr" presetSubtype="8" fill="hold" grpId="5" nodeType="withEffec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par>
                                <p:cTn id="31" presetID="42" presetClass="entr" presetSubtype="0" fill="hold" grpId="4" nodeType="withEffect">
                                  <p:childTnLst>
                                    <p:set>
                                      <p:cBhvr>
                                        <p:cTn id="32" dur="1" fill="hold">
                                          <p:stCondLst>
                                            <p:cond delay="0"/>
                                          </p:stCondLst>
                                        </p:cTn>
                                        <p:tgtEl>
                                          <p:spTgt spid="66"/>
                                        </p:tgtEl>
                                        <p:attrNameLst>
                                          <p:attrName>style.visibility</p:attrName>
                                        </p:attrNameLst>
                                      </p:cBhvr>
                                      <p:to>
                                        <p:strVal val="visible"/>
                                      </p:to>
                                    </p:set>
                                    <p:animEffect transition="in" filter="fade">
                                      <p:cBhvr>
                                        <p:cTn id="33" dur="1000"/>
                                        <p:tgtEl>
                                          <p:spTgt spid="66"/>
                                        </p:tgtEl>
                                      </p:cBhvr>
                                    </p:animEffect>
                                    <p:anim calcmode="lin" valueType="num">
                                      <p:cBhvr>
                                        <p:cTn id="34" dur="1000" fill="hold"/>
                                        <p:tgtEl>
                                          <p:spTgt spid="66"/>
                                        </p:tgtEl>
                                        <p:attrNameLst>
                                          <p:attrName>ppt_x</p:attrName>
                                        </p:attrNameLst>
                                      </p:cBhvr>
                                      <p:tavLst>
                                        <p:tav tm="0">
                                          <p:val>
                                            <p:strVal val="#ppt_x"/>
                                          </p:val>
                                        </p:tav>
                                        <p:tav tm="100000">
                                          <p:val>
                                            <p:strVal val="#ppt_x"/>
                                          </p:val>
                                        </p:tav>
                                      </p:tavLst>
                                    </p:anim>
                                    <p:anim calcmode="lin" valueType="num">
                                      <p:cBhvr>
                                        <p:cTn id="35" dur="1000" fill="hold"/>
                                        <p:tgtEl>
                                          <p:spTgt spid="66"/>
                                        </p:tgtEl>
                                        <p:attrNameLst>
                                          <p:attrName>ppt_y</p:attrName>
                                        </p:attrNameLst>
                                      </p:cBhvr>
                                      <p:tavLst>
                                        <p:tav tm="0">
                                          <p:val>
                                            <p:strVal val="#ppt_y+.1"/>
                                          </p:val>
                                        </p:tav>
                                        <p:tav tm="100000">
                                          <p:val>
                                            <p:strVal val="#ppt_y"/>
                                          </p:val>
                                        </p:tav>
                                      </p:tavLst>
                                    </p:anim>
                                  </p:childTnLst>
                                </p:cTn>
                              </p:par>
                            </p:childTnLst>
                          </p:cTn>
                        </p:par>
                        <p:par>
                          <p:cTn id="36" fill="hold" nodeType="withGroup">
                            <p:stCondLst>
                              <p:cond delay="5100"/>
                            </p:stCondLst>
                            <p:childTnLst>
                              <p:par>
                                <p:cTn id="37" presetID="22" presetClass="entr" presetSubtype="1" fill="hold" nodeType="afterEffec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nodeType="withGroup">
                            <p:stCondLst>
                              <p:cond delay="5600"/>
                            </p:stCondLst>
                            <p:childTnLst>
                              <p:par>
                                <p:cTn id="41" presetID="47" presetClass="entr" presetSubtype="0" fill="hold" nodeType="afterEffec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anim calcmode="lin" valueType="num">
                                      <p:cBhvr>
                                        <p:cTn id="49" dur="500" fill="hold"/>
                                        <p:tgtEl>
                                          <p:spTgt spid="30"/>
                                        </p:tgtEl>
                                        <p:attrNameLst>
                                          <p:attrName>ppt_x</p:attrName>
                                        </p:attrNameLst>
                                      </p:cBhvr>
                                      <p:tavLst>
                                        <p:tav tm="0">
                                          <p:val>
                                            <p:strVal val="#ppt_x"/>
                                          </p:val>
                                        </p:tav>
                                        <p:tav tm="100000">
                                          <p:val>
                                            <p:strVal val="#ppt_x"/>
                                          </p:val>
                                        </p:tav>
                                      </p:tavLst>
                                    </p:anim>
                                    <p:anim calcmode="lin" valueType="num">
                                      <p:cBhvr>
                                        <p:cTn id="50" dur="500" fill="hold"/>
                                        <p:tgtEl>
                                          <p:spTgt spid="30"/>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anim calcmode="lin" valueType="num">
                                      <p:cBhvr>
                                        <p:cTn id="54" dur="500" fill="hold"/>
                                        <p:tgtEl>
                                          <p:spTgt spid="31"/>
                                        </p:tgtEl>
                                        <p:attrNameLst>
                                          <p:attrName>ppt_x</p:attrName>
                                        </p:attrNameLst>
                                      </p:cBhvr>
                                      <p:tavLst>
                                        <p:tav tm="0">
                                          <p:val>
                                            <p:strVal val="#ppt_x"/>
                                          </p:val>
                                        </p:tav>
                                        <p:tav tm="100000">
                                          <p:val>
                                            <p:strVal val="#ppt_x"/>
                                          </p:val>
                                        </p:tav>
                                      </p:tavLst>
                                    </p:anim>
                                    <p:anim calcmode="lin" valueType="num">
                                      <p:cBhvr>
                                        <p:cTn id="55" dur="500" fill="hold"/>
                                        <p:tgtEl>
                                          <p:spTgt spid="31"/>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anim calcmode="lin" valueType="num">
                                      <p:cBhvr>
                                        <p:cTn id="59" dur="500" fill="hold"/>
                                        <p:tgtEl>
                                          <p:spTgt spid="32"/>
                                        </p:tgtEl>
                                        <p:attrNameLst>
                                          <p:attrName>ppt_x</p:attrName>
                                        </p:attrNameLst>
                                      </p:cBhvr>
                                      <p:tavLst>
                                        <p:tav tm="0">
                                          <p:val>
                                            <p:strVal val="#ppt_x"/>
                                          </p:val>
                                        </p:tav>
                                        <p:tav tm="100000">
                                          <p:val>
                                            <p:strVal val="#ppt_x"/>
                                          </p:val>
                                        </p:tav>
                                      </p:tavLst>
                                    </p:anim>
                                    <p:anim calcmode="lin" valueType="num">
                                      <p:cBhvr>
                                        <p:cTn id="60" dur="500" fill="hold"/>
                                        <p:tgtEl>
                                          <p:spTgt spid="32"/>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anim calcmode="lin" valueType="num">
                                      <p:cBhvr>
                                        <p:cTn id="64" dur="500" fill="hold"/>
                                        <p:tgtEl>
                                          <p:spTgt spid="33"/>
                                        </p:tgtEl>
                                        <p:attrNameLst>
                                          <p:attrName>ppt_x</p:attrName>
                                        </p:attrNameLst>
                                      </p:cBhvr>
                                      <p:tavLst>
                                        <p:tav tm="0">
                                          <p:val>
                                            <p:strVal val="#ppt_x"/>
                                          </p:val>
                                        </p:tav>
                                        <p:tav tm="100000">
                                          <p:val>
                                            <p:strVal val="#ppt_x"/>
                                          </p:val>
                                        </p:tav>
                                      </p:tavLst>
                                    </p:anim>
                                    <p:anim calcmode="lin" valueType="num">
                                      <p:cBhvr>
                                        <p:cTn id="65" dur="500" fill="hold"/>
                                        <p:tgtEl>
                                          <p:spTgt spid="33"/>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anim calcmode="lin" valueType="num">
                                      <p:cBhvr>
                                        <p:cTn id="69" dur="500" fill="hold"/>
                                        <p:tgtEl>
                                          <p:spTgt spid="34"/>
                                        </p:tgtEl>
                                        <p:attrNameLst>
                                          <p:attrName>ppt_x</p:attrName>
                                        </p:attrNameLst>
                                      </p:cBhvr>
                                      <p:tavLst>
                                        <p:tav tm="0">
                                          <p:val>
                                            <p:strVal val="#ppt_x"/>
                                          </p:val>
                                        </p:tav>
                                        <p:tav tm="100000">
                                          <p:val>
                                            <p:strVal val="#ppt_x"/>
                                          </p:val>
                                        </p:tav>
                                      </p:tavLst>
                                    </p:anim>
                                    <p:anim calcmode="lin" valueType="num">
                                      <p:cBhvr>
                                        <p:cTn id="70" dur="500" fill="hold"/>
                                        <p:tgtEl>
                                          <p:spTgt spid="34"/>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anim calcmode="lin" valueType="num">
                                      <p:cBhvr>
                                        <p:cTn id="74" dur="500" fill="hold"/>
                                        <p:tgtEl>
                                          <p:spTgt spid="35"/>
                                        </p:tgtEl>
                                        <p:attrNameLst>
                                          <p:attrName>ppt_x</p:attrName>
                                        </p:attrNameLst>
                                      </p:cBhvr>
                                      <p:tavLst>
                                        <p:tav tm="0">
                                          <p:val>
                                            <p:strVal val="#ppt_x"/>
                                          </p:val>
                                        </p:tav>
                                        <p:tav tm="100000">
                                          <p:val>
                                            <p:strVal val="#ppt_x"/>
                                          </p:val>
                                        </p:tav>
                                      </p:tavLst>
                                    </p:anim>
                                    <p:anim calcmode="lin" valueType="num">
                                      <p:cBhvr>
                                        <p:cTn id="75" dur="500" fill="hold"/>
                                        <p:tgtEl>
                                          <p:spTgt spid="35"/>
                                        </p:tgtEl>
                                        <p:attrNameLst>
                                          <p:attrName>ppt_y</p:attrName>
                                        </p:attrNameLst>
                                      </p:cBhvr>
                                      <p:tavLst>
                                        <p:tav tm="0">
                                          <p:val>
                                            <p:strVal val="#ppt_y-.1"/>
                                          </p:val>
                                        </p:tav>
                                        <p:tav tm="100000">
                                          <p:val>
                                            <p:strVal val="#ppt_y"/>
                                          </p:val>
                                        </p:tav>
                                      </p:tavLst>
                                    </p:anim>
                                  </p:childTnLst>
                                </p:cTn>
                              </p:par>
                              <p:par>
                                <p:cTn id="76" presetID="47" presetClass="entr" presetSubtype="0" fill="hold" nodeType="withEffec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anim calcmode="lin" valueType="num">
                                      <p:cBhvr>
                                        <p:cTn id="79" dur="500" fill="hold"/>
                                        <p:tgtEl>
                                          <p:spTgt spid="36"/>
                                        </p:tgtEl>
                                        <p:attrNameLst>
                                          <p:attrName>ppt_x</p:attrName>
                                        </p:attrNameLst>
                                      </p:cBhvr>
                                      <p:tavLst>
                                        <p:tav tm="0">
                                          <p:val>
                                            <p:strVal val="#ppt_x"/>
                                          </p:val>
                                        </p:tav>
                                        <p:tav tm="100000">
                                          <p:val>
                                            <p:strVal val="#ppt_x"/>
                                          </p:val>
                                        </p:tav>
                                      </p:tavLst>
                                    </p:anim>
                                    <p:anim calcmode="lin" valueType="num">
                                      <p:cBhvr>
                                        <p:cTn id="80" dur="500" fill="hold"/>
                                        <p:tgtEl>
                                          <p:spTgt spid="36"/>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strVal val="#ppt_x"/>
                                          </p:val>
                                        </p:tav>
                                        <p:tav tm="100000">
                                          <p:val>
                                            <p:strVal val="#ppt_x"/>
                                          </p:val>
                                        </p:tav>
                                      </p:tavLst>
                                    </p:anim>
                                    <p:anim calcmode="lin" valueType="num">
                                      <p:cBhvr>
                                        <p:cTn id="85" dur="500" fill="hold"/>
                                        <p:tgtEl>
                                          <p:spTgt spid="37"/>
                                        </p:tgtEl>
                                        <p:attrNameLst>
                                          <p:attrName>ppt_y</p:attrName>
                                        </p:attrNameLst>
                                      </p:cBhvr>
                                      <p:tavLst>
                                        <p:tav tm="0">
                                          <p:val>
                                            <p:strVal val="#ppt_y-.1"/>
                                          </p:val>
                                        </p:tav>
                                        <p:tav tm="100000">
                                          <p:val>
                                            <p:strVal val="#ppt_y"/>
                                          </p:val>
                                        </p:tav>
                                      </p:tavLst>
                                    </p:anim>
                                  </p:childTnLst>
                                </p:cTn>
                              </p:par>
                              <p:par>
                                <p:cTn id="86" presetID="47" presetClass="entr" presetSubtype="0" fill="hold" nodeType="withEffec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anim calcmode="lin" valueType="num">
                                      <p:cBhvr>
                                        <p:cTn id="89" dur="500" fill="hold"/>
                                        <p:tgtEl>
                                          <p:spTgt spid="38"/>
                                        </p:tgtEl>
                                        <p:attrNameLst>
                                          <p:attrName>ppt_x</p:attrName>
                                        </p:attrNameLst>
                                      </p:cBhvr>
                                      <p:tavLst>
                                        <p:tav tm="0">
                                          <p:val>
                                            <p:strVal val="#ppt_x"/>
                                          </p:val>
                                        </p:tav>
                                        <p:tav tm="100000">
                                          <p:val>
                                            <p:strVal val="#ppt_x"/>
                                          </p:val>
                                        </p:tav>
                                      </p:tavLst>
                                    </p:anim>
                                    <p:anim calcmode="lin" valueType="num">
                                      <p:cBhvr>
                                        <p:cTn id="90" dur="500" fill="hold"/>
                                        <p:tgtEl>
                                          <p:spTgt spid="38"/>
                                        </p:tgtEl>
                                        <p:attrNameLst>
                                          <p:attrName>ppt_y</p:attrName>
                                        </p:attrNameLst>
                                      </p:cBhvr>
                                      <p:tavLst>
                                        <p:tav tm="0">
                                          <p:val>
                                            <p:strVal val="#ppt_y-.1"/>
                                          </p:val>
                                        </p:tav>
                                        <p:tav tm="100000">
                                          <p:val>
                                            <p:strVal val="#ppt_y"/>
                                          </p:val>
                                        </p:tav>
                                      </p:tavLst>
                                    </p:anim>
                                  </p:childTnLst>
                                </p:cTn>
                              </p:par>
                              <p:par>
                                <p:cTn id="91" presetID="47" presetClass="entr" presetSubtype="0" fill="hold" nodeType="withEffec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anim calcmode="lin" valueType="num">
                                      <p:cBhvr>
                                        <p:cTn id="94" dur="500" fill="hold"/>
                                        <p:tgtEl>
                                          <p:spTgt spid="39"/>
                                        </p:tgtEl>
                                        <p:attrNameLst>
                                          <p:attrName>ppt_x</p:attrName>
                                        </p:attrNameLst>
                                      </p:cBhvr>
                                      <p:tavLst>
                                        <p:tav tm="0">
                                          <p:val>
                                            <p:strVal val="#ppt_x"/>
                                          </p:val>
                                        </p:tav>
                                        <p:tav tm="100000">
                                          <p:val>
                                            <p:strVal val="#ppt_x"/>
                                          </p:val>
                                        </p:tav>
                                      </p:tavLst>
                                    </p:anim>
                                    <p:anim calcmode="lin" valueType="num">
                                      <p:cBhvr>
                                        <p:cTn id="95" dur="500" fill="hold"/>
                                        <p:tgtEl>
                                          <p:spTgt spid="39"/>
                                        </p:tgtEl>
                                        <p:attrNameLst>
                                          <p:attrName>ppt_y</p:attrName>
                                        </p:attrNameLst>
                                      </p:cBhvr>
                                      <p:tavLst>
                                        <p:tav tm="0">
                                          <p:val>
                                            <p:strVal val="#ppt_y-.1"/>
                                          </p:val>
                                        </p:tav>
                                        <p:tav tm="100000">
                                          <p:val>
                                            <p:strVal val="#ppt_y"/>
                                          </p:val>
                                        </p:tav>
                                      </p:tavLst>
                                    </p:anim>
                                  </p:childTnLst>
                                </p:cTn>
                              </p:par>
                              <p:par>
                                <p:cTn id="96" presetID="47" presetClass="entr" presetSubtype="0" fill="hold" nodeType="withEffec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anim calcmode="lin" valueType="num">
                                      <p:cBhvr>
                                        <p:cTn id="99" dur="500" fill="hold"/>
                                        <p:tgtEl>
                                          <p:spTgt spid="40"/>
                                        </p:tgtEl>
                                        <p:attrNameLst>
                                          <p:attrName>ppt_x</p:attrName>
                                        </p:attrNameLst>
                                      </p:cBhvr>
                                      <p:tavLst>
                                        <p:tav tm="0">
                                          <p:val>
                                            <p:strVal val="#ppt_x"/>
                                          </p:val>
                                        </p:tav>
                                        <p:tav tm="100000">
                                          <p:val>
                                            <p:strVal val="#ppt_x"/>
                                          </p:val>
                                        </p:tav>
                                      </p:tavLst>
                                    </p:anim>
                                    <p:anim calcmode="lin" valueType="num">
                                      <p:cBhvr>
                                        <p:cTn id="100" dur="500" fill="hold"/>
                                        <p:tgtEl>
                                          <p:spTgt spid="40"/>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strVal val="#ppt_x"/>
                                          </p:val>
                                        </p:tav>
                                        <p:tav tm="100000">
                                          <p:val>
                                            <p:strVal val="#ppt_x"/>
                                          </p:val>
                                        </p:tav>
                                      </p:tavLst>
                                    </p:anim>
                                    <p:anim calcmode="lin" valueType="num">
                                      <p:cBhvr>
                                        <p:cTn id="105" dur="500" fill="hold"/>
                                        <p:tgtEl>
                                          <p:spTgt spid="41"/>
                                        </p:tgtEl>
                                        <p:attrNameLst>
                                          <p:attrName>ppt_y</p:attrName>
                                        </p:attrNameLst>
                                      </p:cBhvr>
                                      <p:tavLst>
                                        <p:tav tm="0">
                                          <p:val>
                                            <p:strVal val="#ppt_y-.1"/>
                                          </p:val>
                                        </p:tav>
                                        <p:tav tm="100000">
                                          <p:val>
                                            <p:strVal val="#ppt_y"/>
                                          </p:val>
                                        </p:tav>
                                      </p:tavLst>
                                    </p:anim>
                                  </p:childTnLst>
                                </p:cTn>
                              </p:par>
                              <p:par>
                                <p:cTn id="106" presetID="47" presetClass="entr" presetSubtype="0" fill="hold" nodeType="withEffec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anim calcmode="lin" valueType="num">
                                      <p:cBhvr>
                                        <p:cTn id="109" dur="500" fill="hold"/>
                                        <p:tgtEl>
                                          <p:spTgt spid="28"/>
                                        </p:tgtEl>
                                        <p:attrNameLst>
                                          <p:attrName>ppt_x</p:attrName>
                                        </p:attrNameLst>
                                      </p:cBhvr>
                                      <p:tavLst>
                                        <p:tav tm="0">
                                          <p:val>
                                            <p:strVal val="#ppt_x"/>
                                          </p:val>
                                        </p:tav>
                                        <p:tav tm="100000">
                                          <p:val>
                                            <p:strVal val="#ppt_x"/>
                                          </p:val>
                                        </p:tav>
                                      </p:tavLst>
                                    </p:anim>
                                    <p:anim calcmode="lin" valueType="num">
                                      <p:cBhvr>
                                        <p:cTn id="110" dur="500" fill="hold"/>
                                        <p:tgtEl>
                                          <p:spTgt spid="28"/>
                                        </p:tgtEl>
                                        <p:attrNameLst>
                                          <p:attrName>ppt_y</p:attrName>
                                        </p:attrNameLst>
                                      </p:cBhvr>
                                      <p:tavLst>
                                        <p:tav tm="0">
                                          <p:val>
                                            <p:strVal val="#ppt_y-.1"/>
                                          </p:val>
                                        </p:tav>
                                        <p:tav tm="100000">
                                          <p:val>
                                            <p:strVal val="#ppt_y"/>
                                          </p:val>
                                        </p:tav>
                                      </p:tavLst>
                                    </p:anim>
                                  </p:childTnLst>
                                </p:cTn>
                              </p:par>
                            </p:childTnLst>
                          </p:cTn>
                        </p:par>
                        <p:par>
                          <p:cTn id="111" fill="hold" nodeType="withGroup">
                            <p:stCondLst>
                              <p:cond delay="7400"/>
                            </p:stCondLst>
                            <p:childTnLst>
                              <p:par>
                                <p:cTn id="112" presetID="23" presetClass="entr" presetSubtype="16" fill="hold" grpId="1" nodeType="afterEffect">
                                  <p:childTnLst>
                                    <p:set>
                                      <p:cBhvr>
                                        <p:cTn id="113" dur="1" fill="hold">
                                          <p:stCondLst>
                                            <p:cond delay="0"/>
                                          </p:stCondLst>
                                        </p:cTn>
                                        <p:tgtEl>
                                          <p:spTgt spid="20"/>
                                        </p:tgtEl>
                                        <p:attrNameLst>
                                          <p:attrName>style.visibility</p:attrName>
                                        </p:attrNameLst>
                                      </p:cBhvr>
                                      <p:to>
                                        <p:strVal val="visible"/>
                                      </p:to>
                                    </p:set>
                                    <p:anim calcmode="lin" valueType="num">
                                      <p:cBhvr>
                                        <p:cTn id="114" dur="500" fill="hold"/>
                                        <p:tgtEl>
                                          <p:spTgt spid="20"/>
                                        </p:tgtEl>
                                        <p:attrNameLst>
                                          <p:attrName>ppt_w</p:attrName>
                                        </p:attrNameLst>
                                      </p:cBhvr>
                                      <p:tavLst>
                                        <p:tav tm="0">
                                          <p:val>
                                            <p:fltVal val="0"/>
                                          </p:val>
                                        </p:tav>
                                        <p:tav tm="100000">
                                          <p:val>
                                            <p:strVal val="#ppt_w"/>
                                          </p:val>
                                        </p:tav>
                                      </p:tavLst>
                                    </p:anim>
                                    <p:anim calcmode="lin" valueType="num">
                                      <p:cBhvr>
                                        <p:cTn id="115" dur="500" fill="hold"/>
                                        <p:tgtEl>
                                          <p:spTgt spid="20"/>
                                        </p:tgtEl>
                                        <p:attrNameLst>
                                          <p:attrName>ppt_h</p:attrName>
                                        </p:attrNameLst>
                                      </p:cBhvr>
                                      <p:tavLst>
                                        <p:tav tm="0">
                                          <p:val>
                                            <p:fltVal val="0"/>
                                          </p:val>
                                        </p:tav>
                                        <p:tav tm="100000">
                                          <p:val>
                                            <p:strVal val="#ppt_h"/>
                                          </p:val>
                                        </p:tav>
                                      </p:tavLst>
                                    </p:anim>
                                  </p:childTnLst>
                                </p:cTn>
                              </p:par>
                              <p:par>
                                <p:cTn id="116" presetID="22" presetClass="entr" presetSubtype="8" fill="hold" grpId="2" nodeType="withEffect">
                                  <p:childTnLst>
                                    <p:set>
                                      <p:cBhvr>
                                        <p:cTn id="117" dur="1" fill="hold">
                                          <p:stCondLst>
                                            <p:cond delay="0"/>
                                          </p:stCondLst>
                                        </p:cTn>
                                        <p:tgtEl>
                                          <p:spTgt spid="42"/>
                                        </p:tgtEl>
                                        <p:attrNameLst>
                                          <p:attrName>style.visibility</p:attrName>
                                        </p:attrNameLst>
                                      </p:cBhvr>
                                      <p:to>
                                        <p:strVal val="visible"/>
                                      </p:to>
                                    </p:set>
                                    <p:animEffect transition="in" filter="wipe(left)">
                                      <p:cBhvr>
                                        <p:cTn id="118" dur="500"/>
                                        <p:tgtEl>
                                          <p:spTgt spid="42"/>
                                        </p:tgtEl>
                                      </p:cBhvr>
                                    </p:animEffect>
                                  </p:childTnLst>
                                </p:cTn>
                              </p:par>
                            </p:childTnLst>
                          </p:cTn>
                        </p:par>
                        <p:par>
                          <p:cTn id="119" fill="hold" nodeType="withGroup">
                            <p:stCondLst>
                              <p:cond delay="7900"/>
                            </p:stCondLst>
                            <p:childTnLst>
                              <p:par>
                                <p:cTn id="120" presetID="10" presetClass="entr" presetSubtype="0" fill="hold" nodeType="afterEffect">
                                  <p:childTnLst>
                                    <p:set>
                                      <p:cBhvr>
                                        <p:cTn id="121" dur="1" fill="hold">
                                          <p:stCondLst>
                                            <p:cond delay="0"/>
                                          </p:stCondLst>
                                        </p:cTn>
                                        <p:tgtEl>
                                          <p:spTgt spid="44"/>
                                        </p:tgtEl>
                                        <p:attrNameLst>
                                          <p:attrName>style.visibility</p:attrName>
                                        </p:attrNameLst>
                                      </p:cBhvr>
                                      <p:to>
                                        <p:strVal val="visible"/>
                                      </p:to>
                                    </p:set>
                                    <p:animEffect transition="in" filter="fade">
                                      <p:cBhvr>
                                        <p:cTn id="122" dur="1000"/>
                                        <p:tgtEl>
                                          <p:spTgt spid="44"/>
                                        </p:tgtEl>
                                      </p:cBhvr>
                                    </p:animEffect>
                                  </p:childTnLst>
                                </p:cTn>
                              </p:par>
                            </p:childTnLst>
                          </p:cTn>
                        </p:par>
                        <p:par>
                          <p:cTn id="123" fill="hold" nodeType="withGroup">
                            <p:stCondLst>
                              <p:cond delay="8900"/>
                            </p:stCondLst>
                            <p:childTnLst>
                              <p:par>
                                <p:cTn id="124" presetID="42" presetClass="entr" presetSubtype="0" fill="hold" nodeType="afterEffect">
                                  <p:childTnLst>
                                    <p:set>
                                      <p:cBhvr>
                                        <p:cTn id="125" dur="1" fill="hold">
                                          <p:stCondLst>
                                            <p:cond delay="0"/>
                                          </p:stCondLst>
                                        </p:cTn>
                                        <p:tgtEl>
                                          <p:spTgt spid="43"/>
                                        </p:tgtEl>
                                        <p:attrNameLst>
                                          <p:attrName>style.visibility</p:attrName>
                                        </p:attrNameLst>
                                      </p:cBhvr>
                                      <p:to>
                                        <p:strVal val="visible"/>
                                      </p:to>
                                    </p:set>
                                    <p:animEffect transition="in" filter="fade">
                                      <p:cBhvr>
                                        <p:cTn id="126" dur="1000"/>
                                        <p:tgtEl>
                                          <p:spTgt spid="43"/>
                                        </p:tgtEl>
                                      </p:cBhvr>
                                    </p:animEffect>
                                    <p:anim calcmode="lin" valueType="num">
                                      <p:cBhvr>
                                        <p:cTn id="127" dur="1000" fill="hold"/>
                                        <p:tgtEl>
                                          <p:spTgt spid="43"/>
                                        </p:tgtEl>
                                        <p:attrNameLst>
                                          <p:attrName>ppt_x</p:attrName>
                                        </p:attrNameLst>
                                      </p:cBhvr>
                                      <p:tavLst>
                                        <p:tav tm="0">
                                          <p:val>
                                            <p:strVal val="#ppt_x"/>
                                          </p:val>
                                        </p:tav>
                                        <p:tav tm="100000">
                                          <p:val>
                                            <p:strVal val="#ppt_x"/>
                                          </p:val>
                                        </p:tav>
                                      </p:tavLst>
                                    </p:anim>
                                    <p:anim calcmode="lin" valueType="num">
                                      <p:cBhvr>
                                        <p:cTn id="128" dur="1000" fill="hold"/>
                                        <p:tgtEl>
                                          <p:spTgt spid="43"/>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childTnLst>
                                    <p:set>
                                      <p:cBhvr>
                                        <p:cTn id="130" dur="1" fill="hold">
                                          <p:stCondLst>
                                            <p:cond delay="0"/>
                                          </p:stCondLst>
                                        </p:cTn>
                                        <p:tgtEl>
                                          <p:spTgt spid="59"/>
                                        </p:tgtEl>
                                        <p:attrNameLst>
                                          <p:attrName>style.visibility</p:attrName>
                                        </p:attrNameLst>
                                      </p:cBhvr>
                                      <p:to>
                                        <p:strVal val="visible"/>
                                      </p:to>
                                    </p:set>
                                    <p:animEffect transition="in" filter="fade">
                                      <p:cBhvr>
                                        <p:cTn id="131" dur="1000"/>
                                        <p:tgtEl>
                                          <p:spTgt spid="59"/>
                                        </p:tgtEl>
                                      </p:cBhvr>
                                    </p:animEffect>
                                    <p:anim calcmode="lin" valueType="num">
                                      <p:cBhvr>
                                        <p:cTn id="132" dur="1000" fill="hold"/>
                                        <p:tgtEl>
                                          <p:spTgt spid="59"/>
                                        </p:tgtEl>
                                        <p:attrNameLst>
                                          <p:attrName>ppt_x</p:attrName>
                                        </p:attrNameLst>
                                      </p:cBhvr>
                                      <p:tavLst>
                                        <p:tav tm="0">
                                          <p:val>
                                            <p:strVal val="#ppt_x"/>
                                          </p:val>
                                        </p:tav>
                                        <p:tav tm="100000">
                                          <p:val>
                                            <p:strVal val="#ppt_x"/>
                                          </p:val>
                                        </p:tav>
                                      </p:tavLst>
                                    </p:anim>
                                    <p:anim calcmode="lin" valueType="num">
                                      <p:cBhvr>
                                        <p:cTn id="133" dur="1000" fill="hold"/>
                                        <p:tgtEl>
                                          <p:spTgt spid="59"/>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childTnLst>
                                    <p:set>
                                      <p:cBhvr>
                                        <p:cTn id="135" dur="1" fill="hold">
                                          <p:stCondLst>
                                            <p:cond delay="0"/>
                                          </p:stCondLst>
                                        </p:cTn>
                                        <p:tgtEl>
                                          <p:spTgt spid="54"/>
                                        </p:tgtEl>
                                        <p:attrNameLst>
                                          <p:attrName>style.visibility</p:attrName>
                                        </p:attrNameLst>
                                      </p:cBhvr>
                                      <p:to>
                                        <p:strVal val="visible"/>
                                      </p:to>
                                    </p:set>
                                    <p:animEffect transition="in" filter="fade">
                                      <p:cBhvr>
                                        <p:cTn id="136" dur="1000"/>
                                        <p:tgtEl>
                                          <p:spTgt spid="54"/>
                                        </p:tgtEl>
                                      </p:cBhvr>
                                    </p:animEffect>
                                    <p:anim calcmode="lin" valueType="num">
                                      <p:cBhvr>
                                        <p:cTn id="137" dur="1000" fill="hold"/>
                                        <p:tgtEl>
                                          <p:spTgt spid="54"/>
                                        </p:tgtEl>
                                        <p:attrNameLst>
                                          <p:attrName>ppt_x</p:attrName>
                                        </p:attrNameLst>
                                      </p:cBhvr>
                                      <p:tavLst>
                                        <p:tav tm="0">
                                          <p:val>
                                            <p:strVal val="#ppt_x"/>
                                          </p:val>
                                        </p:tav>
                                        <p:tav tm="100000">
                                          <p:val>
                                            <p:strVal val="#ppt_x"/>
                                          </p:val>
                                        </p:tav>
                                      </p:tavLst>
                                    </p:anim>
                                    <p:anim calcmode="lin" valueType="num">
                                      <p:cBhvr>
                                        <p:cTn id="138" dur="1000" fill="hold"/>
                                        <p:tgtEl>
                                          <p:spTgt spid="54"/>
                                        </p:tgtEl>
                                        <p:attrNameLst>
                                          <p:attrName>ppt_y</p:attrName>
                                        </p:attrNameLst>
                                      </p:cBhvr>
                                      <p:tavLst>
                                        <p:tav tm="0">
                                          <p:val>
                                            <p:strVal val="#ppt_y+.1"/>
                                          </p:val>
                                        </p:tav>
                                        <p:tav tm="100000">
                                          <p:val>
                                            <p:strVal val="#ppt_y"/>
                                          </p:val>
                                        </p:tav>
                                      </p:tavLst>
                                    </p:anim>
                                  </p:childTnLst>
                                </p:cTn>
                              </p:par>
                              <p:par>
                                <p:cTn id="139" presetID="47" presetClass="entr" presetSubtype="0" fill="hold" nodeType="withEffect">
                                  <p:childTnLst>
                                    <p:set>
                                      <p:cBhvr>
                                        <p:cTn id="140" dur="1" fill="hold">
                                          <p:stCondLst>
                                            <p:cond delay="0"/>
                                          </p:stCondLst>
                                        </p:cTn>
                                        <p:tgtEl>
                                          <p:spTgt spid="58"/>
                                        </p:tgtEl>
                                        <p:attrNameLst>
                                          <p:attrName>style.visibility</p:attrName>
                                        </p:attrNameLst>
                                      </p:cBhvr>
                                      <p:to>
                                        <p:strVal val="visible"/>
                                      </p:to>
                                    </p:set>
                                    <p:animEffect transition="in" filter="fade">
                                      <p:cBhvr>
                                        <p:cTn id="141" dur="1000"/>
                                        <p:tgtEl>
                                          <p:spTgt spid="58"/>
                                        </p:tgtEl>
                                      </p:cBhvr>
                                    </p:animEffect>
                                    <p:anim calcmode="lin" valueType="num">
                                      <p:cBhvr>
                                        <p:cTn id="142" dur="1000" fill="hold"/>
                                        <p:tgtEl>
                                          <p:spTgt spid="58"/>
                                        </p:tgtEl>
                                        <p:attrNameLst>
                                          <p:attrName>ppt_x</p:attrName>
                                        </p:attrNameLst>
                                      </p:cBhvr>
                                      <p:tavLst>
                                        <p:tav tm="0">
                                          <p:val>
                                            <p:strVal val="#ppt_x"/>
                                          </p:val>
                                        </p:tav>
                                        <p:tav tm="100000">
                                          <p:val>
                                            <p:strVal val="#ppt_x"/>
                                          </p:val>
                                        </p:tav>
                                      </p:tavLst>
                                    </p:anim>
                                    <p:anim calcmode="lin" valueType="num">
                                      <p:cBhvr>
                                        <p:cTn id="143" dur="1000" fill="hold"/>
                                        <p:tgtEl>
                                          <p:spTgt spid="58"/>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childTnLst>
                                    <p:set>
                                      <p:cBhvr>
                                        <p:cTn id="145" dur="1" fill="hold">
                                          <p:stCondLst>
                                            <p:cond delay="0"/>
                                          </p:stCondLst>
                                        </p:cTn>
                                        <p:tgtEl>
                                          <p:spTgt spid="55"/>
                                        </p:tgtEl>
                                        <p:attrNameLst>
                                          <p:attrName>style.visibility</p:attrName>
                                        </p:attrNameLst>
                                      </p:cBhvr>
                                      <p:to>
                                        <p:strVal val="visible"/>
                                      </p:to>
                                    </p:set>
                                    <p:animEffect transition="in" filter="fade">
                                      <p:cBhvr>
                                        <p:cTn id="146" dur="1000"/>
                                        <p:tgtEl>
                                          <p:spTgt spid="55"/>
                                        </p:tgtEl>
                                      </p:cBhvr>
                                    </p:animEffect>
                                    <p:anim calcmode="lin" valueType="num">
                                      <p:cBhvr>
                                        <p:cTn id="147" dur="1000" fill="hold"/>
                                        <p:tgtEl>
                                          <p:spTgt spid="55"/>
                                        </p:tgtEl>
                                        <p:attrNameLst>
                                          <p:attrName>ppt_x</p:attrName>
                                        </p:attrNameLst>
                                      </p:cBhvr>
                                      <p:tavLst>
                                        <p:tav tm="0">
                                          <p:val>
                                            <p:strVal val="#ppt_x"/>
                                          </p:val>
                                        </p:tav>
                                        <p:tav tm="100000">
                                          <p:val>
                                            <p:strVal val="#ppt_x"/>
                                          </p:val>
                                        </p:tav>
                                      </p:tavLst>
                                    </p:anim>
                                    <p:anim calcmode="lin" valueType="num">
                                      <p:cBhvr>
                                        <p:cTn id="148" dur="1000" fill="hold"/>
                                        <p:tgtEl>
                                          <p:spTgt spid="55"/>
                                        </p:tgtEl>
                                        <p:attrNameLst>
                                          <p:attrName>ppt_y</p:attrName>
                                        </p:attrNameLst>
                                      </p:cBhvr>
                                      <p:tavLst>
                                        <p:tav tm="0">
                                          <p:val>
                                            <p:strVal val="#ppt_y+.1"/>
                                          </p:val>
                                        </p:tav>
                                        <p:tav tm="100000">
                                          <p:val>
                                            <p:strVal val="#ppt_y"/>
                                          </p:val>
                                        </p:tav>
                                      </p:tavLst>
                                    </p:anim>
                                  </p:childTnLst>
                                </p:cTn>
                              </p:par>
                              <p:par>
                                <p:cTn id="149" presetID="47" presetClass="entr" presetSubtype="0" fill="hold" nodeType="withEffect">
                                  <p:childTnLst>
                                    <p:set>
                                      <p:cBhvr>
                                        <p:cTn id="150" dur="1" fill="hold">
                                          <p:stCondLst>
                                            <p:cond delay="0"/>
                                          </p:stCondLst>
                                        </p:cTn>
                                        <p:tgtEl>
                                          <p:spTgt spid="57"/>
                                        </p:tgtEl>
                                        <p:attrNameLst>
                                          <p:attrName>style.visibility</p:attrName>
                                        </p:attrNameLst>
                                      </p:cBhvr>
                                      <p:to>
                                        <p:strVal val="visible"/>
                                      </p:to>
                                    </p:set>
                                    <p:animEffect transition="in" filter="fade">
                                      <p:cBhvr>
                                        <p:cTn id="151" dur="1000"/>
                                        <p:tgtEl>
                                          <p:spTgt spid="57"/>
                                        </p:tgtEl>
                                      </p:cBhvr>
                                    </p:animEffect>
                                    <p:anim calcmode="lin" valueType="num">
                                      <p:cBhvr>
                                        <p:cTn id="152" dur="1000" fill="hold"/>
                                        <p:tgtEl>
                                          <p:spTgt spid="57"/>
                                        </p:tgtEl>
                                        <p:attrNameLst>
                                          <p:attrName>ppt_x</p:attrName>
                                        </p:attrNameLst>
                                      </p:cBhvr>
                                      <p:tavLst>
                                        <p:tav tm="0">
                                          <p:val>
                                            <p:strVal val="#ppt_x"/>
                                          </p:val>
                                        </p:tav>
                                        <p:tav tm="100000">
                                          <p:val>
                                            <p:strVal val="#ppt_x"/>
                                          </p:val>
                                        </p:tav>
                                      </p:tavLst>
                                    </p:anim>
                                    <p:anim calcmode="lin" valueType="num">
                                      <p:cBhvr>
                                        <p:cTn id="153" dur="1000" fill="hold"/>
                                        <p:tgtEl>
                                          <p:spTgt spid="57"/>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childTnLst>
                                    <p:set>
                                      <p:cBhvr>
                                        <p:cTn id="155" dur="1" fill="hold">
                                          <p:stCondLst>
                                            <p:cond delay="0"/>
                                          </p:stCondLst>
                                        </p:cTn>
                                        <p:tgtEl>
                                          <p:spTgt spid="50"/>
                                        </p:tgtEl>
                                        <p:attrNameLst>
                                          <p:attrName>style.visibility</p:attrName>
                                        </p:attrNameLst>
                                      </p:cBhvr>
                                      <p:to>
                                        <p:strVal val="visible"/>
                                      </p:to>
                                    </p:set>
                                    <p:animEffect transition="in" filter="fade">
                                      <p:cBhvr>
                                        <p:cTn id="156" dur="1000"/>
                                        <p:tgtEl>
                                          <p:spTgt spid="50"/>
                                        </p:tgtEl>
                                      </p:cBhvr>
                                    </p:animEffect>
                                    <p:anim calcmode="lin" valueType="num">
                                      <p:cBhvr>
                                        <p:cTn id="157" dur="1000" fill="hold"/>
                                        <p:tgtEl>
                                          <p:spTgt spid="50"/>
                                        </p:tgtEl>
                                        <p:attrNameLst>
                                          <p:attrName>ppt_x</p:attrName>
                                        </p:attrNameLst>
                                      </p:cBhvr>
                                      <p:tavLst>
                                        <p:tav tm="0">
                                          <p:val>
                                            <p:strVal val="#ppt_x"/>
                                          </p:val>
                                        </p:tav>
                                        <p:tav tm="100000">
                                          <p:val>
                                            <p:strVal val="#ppt_x"/>
                                          </p:val>
                                        </p:tav>
                                      </p:tavLst>
                                    </p:anim>
                                    <p:anim calcmode="lin" valueType="num">
                                      <p:cBhvr>
                                        <p:cTn id="158" dur="1000" fill="hold"/>
                                        <p:tgtEl>
                                          <p:spTgt spid="50"/>
                                        </p:tgtEl>
                                        <p:attrNameLst>
                                          <p:attrName>ppt_y</p:attrName>
                                        </p:attrNameLst>
                                      </p:cBhvr>
                                      <p:tavLst>
                                        <p:tav tm="0">
                                          <p:val>
                                            <p:strVal val="#ppt_y+.1"/>
                                          </p:val>
                                        </p:tav>
                                        <p:tav tm="100000">
                                          <p:val>
                                            <p:strVal val="#ppt_y"/>
                                          </p:val>
                                        </p:tav>
                                      </p:tavLst>
                                    </p:anim>
                                  </p:childTnLst>
                                </p:cTn>
                              </p:par>
                              <p:par>
                                <p:cTn id="159" presetID="47" presetClass="entr" presetSubtype="0" fill="hold" nodeType="withEffect">
                                  <p:childTnLst>
                                    <p:set>
                                      <p:cBhvr>
                                        <p:cTn id="160" dur="1" fill="hold">
                                          <p:stCondLst>
                                            <p:cond delay="0"/>
                                          </p:stCondLst>
                                        </p:cTn>
                                        <p:tgtEl>
                                          <p:spTgt spid="56"/>
                                        </p:tgtEl>
                                        <p:attrNameLst>
                                          <p:attrName>style.visibility</p:attrName>
                                        </p:attrNameLst>
                                      </p:cBhvr>
                                      <p:to>
                                        <p:strVal val="visible"/>
                                      </p:to>
                                    </p:set>
                                    <p:animEffect transition="in" filter="fade">
                                      <p:cBhvr>
                                        <p:cTn id="161" dur="1000"/>
                                        <p:tgtEl>
                                          <p:spTgt spid="56"/>
                                        </p:tgtEl>
                                      </p:cBhvr>
                                    </p:animEffect>
                                    <p:anim calcmode="lin" valueType="num">
                                      <p:cBhvr>
                                        <p:cTn id="162" dur="1000" fill="hold"/>
                                        <p:tgtEl>
                                          <p:spTgt spid="56"/>
                                        </p:tgtEl>
                                        <p:attrNameLst>
                                          <p:attrName>ppt_x</p:attrName>
                                        </p:attrNameLst>
                                      </p:cBhvr>
                                      <p:tavLst>
                                        <p:tav tm="0">
                                          <p:val>
                                            <p:strVal val="#ppt_x"/>
                                          </p:val>
                                        </p:tav>
                                        <p:tav tm="100000">
                                          <p:val>
                                            <p:strVal val="#ppt_x"/>
                                          </p:val>
                                        </p:tav>
                                      </p:tavLst>
                                    </p:anim>
                                    <p:anim calcmode="lin" valueType="num">
                                      <p:cBhvr>
                                        <p:cTn id="16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1"/>
      <p:bldP spid="42" grpId="2"/>
      <p:bldP spid="61" grpId="3"/>
      <p:bldP spid="66" grpId="4"/>
      <p:bldP spid="67" grpId="5"/>
    </p:bldLs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10" name="图表 9"/>
          <p:cNvGraphicFramePr/>
          <p:nvPr>
            <p:extLst>
              <p:ext uri="{D42A27DB-BD31-4B8C-83A1-F6EECF244321}">
                <p14:modId xmlns:p14="http://schemas.microsoft.com/office/powerpoint/2010/main" val="449445275"/>
              </p:ext>
            </p:extLst>
          </p:nvPr>
        </p:nvGraphicFramePr>
        <p:xfrm>
          <a:off x="5651500" y="726545"/>
          <a:ext cx="3241675" cy="4064000"/>
        </p:xfrm>
        <a:graphic>
          <a:graphicData uri="http://schemas.openxmlformats.org/drawingml/2006/chart">
            <c:chart xmlns:c="http://schemas.openxmlformats.org/drawingml/2006/chart" r:id="rId3"/>
          </a:graphicData>
        </a:graphic>
      </p:graphicFrame>
      <p:grpSp>
        <p:nvGrpSpPr>
          <p:cNvPr id="15" name="组合 14"/>
          <p:cNvGrpSpPr/>
          <p:nvPr/>
        </p:nvGrpSpPr>
        <p:grpSpPr>
          <a:xfrm>
            <a:off x="6724649" y="2170782"/>
            <a:ext cx="1095376" cy="1175526"/>
            <a:chOff x="8474075" y="3846513"/>
            <a:chExt cx="260350" cy="279400"/>
          </a:xfrm>
          <a:solidFill>
            <a:schemeClr val="bg1">
              <a:alpha val="80000"/>
            </a:schemeClr>
          </a:solidFill>
        </p:grpSpPr>
        <p:sp>
          <p:nvSpPr>
            <p:cNvPr id="11" name="Freeform 98"/>
            <p:cNvSpPr>
              <a:spLocks noEditPoints="1"/>
            </p:cNvSpPr>
            <p:nvPr/>
          </p:nvSpPr>
          <p:spPr bwMode="auto">
            <a:xfrm>
              <a:off x="8474075" y="3846513"/>
              <a:ext cx="260350" cy="279400"/>
            </a:xfrm>
            <a:custGeom>
              <a:gdLst>
                <a:gd name="T0" fmla="*/ 217 w 270"/>
                <a:gd name="T1" fmla="*/ 54 h 288"/>
                <a:gd name="T2" fmla="*/ 135 w 270"/>
                <a:gd name="T3" fmla="*/ 0 h 288"/>
                <a:gd name="T4" fmla="*/ 53 w 270"/>
                <a:gd name="T5" fmla="*/ 54 h 288"/>
                <a:gd name="T6" fmla="*/ 10 w 270"/>
                <a:gd name="T7" fmla="*/ 72 h 288"/>
                <a:gd name="T8" fmla="*/ 10 w 270"/>
                <a:gd name="T9" fmla="*/ 216 h 288"/>
                <a:gd name="T10" fmla="*/ 85 w 270"/>
                <a:gd name="T11" fmla="*/ 230 h 288"/>
                <a:gd name="T12" fmla="*/ 185 w 270"/>
                <a:gd name="T13" fmla="*/ 230 h 288"/>
                <a:gd name="T14" fmla="*/ 260 w 270"/>
                <a:gd name="T15" fmla="*/ 216 h 288"/>
                <a:gd name="T16" fmla="*/ 260 w 270"/>
                <a:gd name="T17" fmla="*/ 72 h 288"/>
                <a:gd name="T18" fmla="*/ 24 w 270"/>
                <a:gd name="T19" fmla="*/ 208 h 288"/>
                <a:gd name="T20" fmla="*/ 47 w 270"/>
                <a:gd name="T21" fmla="*/ 155 h 288"/>
                <a:gd name="T22" fmla="*/ 81 w 270"/>
                <a:gd name="T23" fmla="*/ 215 h 288"/>
                <a:gd name="T24" fmla="*/ 73 w 270"/>
                <a:gd name="T25" fmla="*/ 157 h 288"/>
                <a:gd name="T26" fmla="*/ 73 w 270"/>
                <a:gd name="T27" fmla="*/ 131 h 288"/>
                <a:gd name="T28" fmla="*/ 73 w 270"/>
                <a:gd name="T29" fmla="*/ 157 h 288"/>
                <a:gd name="T30" fmla="*/ 47 w 270"/>
                <a:gd name="T31" fmla="*/ 133 h 288"/>
                <a:gd name="T32" fmla="*/ 24 w 270"/>
                <a:gd name="T33" fmla="*/ 80 h 288"/>
                <a:gd name="T34" fmla="*/ 81 w 270"/>
                <a:gd name="T35" fmla="*/ 74 h 288"/>
                <a:gd name="T36" fmla="*/ 177 w 270"/>
                <a:gd name="T37" fmla="*/ 97 h 288"/>
                <a:gd name="T38" fmla="*/ 154 w 270"/>
                <a:gd name="T39" fmla="*/ 84 h 288"/>
                <a:gd name="T40" fmla="*/ 177 w 270"/>
                <a:gd name="T41" fmla="*/ 97 h 288"/>
                <a:gd name="T42" fmla="*/ 169 w 270"/>
                <a:gd name="T43" fmla="*/ 62 h 288"/>
                <a:gd name="T44" fmla="*/ 101 w 270"/>
                <a:gd name="T45" fmla="*/ 62 h 288"/>
                <a:gd name="T46" fmla="*/ 97 w 270"/>
                <a:gd name="T47" fmla="*/ 77 h 288"/>
                <a:gd name="T48" fmla="*/ 104 w 270"/>
                <a:gd name="T49" fmla="*/ 90 h 288"/>
                <a:gd name="T50" fmla="*/ 97 w 270"/>
                <a:gd name="T51" fmla="*/ 77 h 288"/>
                <a:gd name="T52" fmla="*/ 104 w 270"/>
                <a:gd name="T53" fmla="*/ 198 h 288"/>
                <a:gd name="T54" fmla="*/ 97 w 270"/>
                <a:gd name="T55" fmla="*/ 211 h 288"/>
                <a:gd name="T56" fmla="*/ 135 w 270"/>
                <a:gd name="T57" fmla="*/ 272 h 288"/>
                <a:gd name="T58" fmla="*/ 135 w 270"/>
                <a:gd name="T59" fmla="*/ 213 h 288"/>
                <a:gd name="T60" fmla="*/ 135 w 270"/>
                <a:gd name="T61" fmla="*/ 272 h 288"/>
                <a:gd name="T62" fmla="*/ 154 w 270"/>
                <a:gd name="T63" fmla="*/ 204 h 288"/>
                <a:gd name="T64" fmla="*/ 177 w 270"/>
                <a:gd name="T65" fmla="*/ 191 h 288"/>
                <a:gd name="T66" fmla="*/ 180 w 270"/>
                <a:gd name="T67" fmla="*/ 170 h 288"/>
                <a:gd name="T68" fmla="*/ 135 w 270"/>
                <a:gd name="T69" fmla="*/ 196 h 288"/>
                <a:gd name="T70" fmla="*/ 90 w 270"/>
                <a:gd name="T71" fmla="*/ 170 h 288"/>
                <a:gd name="T72" fmla="*/ 90 w 270"/>
                <a:gd name="T73" fmla="*/ 118 h 288"/>
                <a:gd name="T74" fmla="*/ 135 w 270"/>
                <a:gd name="T75" fmla="*/ 92 h 288"/>
                <a:gd name="T76" fmla="*/ 180 w 270"/>
                <a:gd name="T77" fmla="*/ 118 h 288"/>
                <a:gd name="T78" fmla="*/ 180 w 270"/>
                <a:gd name="T79" fmla="*/ 170 h 288"/>
                <a:gd name="T80" fmla="*/ 246 w 270"/>
                <a:gd name="T81" fmla="*/ 80 h 288"/>
                <a:gd name="T82" fmla="*/ 223 w 270"/>
                <a:gd name="T83" fmla="*/ 133 h 288"/>
                <a:gd name="T84" fmla="*/ 189 w 270"/>
                <a:gd name="T85" fmla="*/ 74 h 288"/>
                <a:gd name="T86" fmla="*/ 197 w 270"/>
                <a:gd name="T87" fmla="*/ 131 h 288"/>
                <a:gd name="T88" fmla="*/ 197 w 270"/>
                <a:gd name="T89" fmla="*/ 157 h 288"/>
                <a:gd name="T90" fmla="*/ 197 w 270"/>
                <a:gd name="T91" fmla="*/ 131 h 288"/>
                <a:gd name="T92" fmla="*/ 217 w 270"/>
                <a:gd name="T93" fmla="*/ 218 h 288"/>
                <a:gd name="T94" fmla="*/ 195 w 270"/>
                <a:gd name="T95" fmla="*/ 179 h 288"/>
                <a:gd name="T96" fmla="*/ 232 w 270"/>
                <a:gd name="T97" fmla="*/ 167 h 2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288">
                  <a:moveTo>
                    <a:pt x="260" y="72"/>
                  </a:moveTo>
                  <a:cubicBezTo>
                    <a:pt x="253" y="60"/>
                    <a:pt x="237" y="54"/>
                    <a:pt x="217" y="54"/>
                  </a:cubicBezTo>
                  <a:cubicBezTo>
                    <a:pt x="207" y="54"/>
                    <a:pt x="196" y="56"/>
                    <a:pt x="185" y="58"/>
                  </a:cubicBezTo>
                  <a:cubicBezTo>
                    <a:pt x="173" y="23"/>
                    <a:pt x="155" y="0"/>
                    <a:pt x="135" y="0"/>
                  </a:cubicBezTo>
                  <a:cubicBezTo>
                    <a:pt x="115" y="0"/>
                    <a:pt x="97" y="23"/>
                    <a:pt x="85" y="58"/>
                  </a:cubicBezTo>
                  <a:cubicBezTo>
                    <a:pt x="74" y="56"/>
                    <a:pt x="63" y="54"/>
                    <a:pt x="53" y="54"/>
                  </a:cubicBezTo>
                  <a:cubicBezTo>
                    <a:pt x="43" y="54"/>
                    <a:pt x="34" y="56"/>
                    <a:pt x="27" y="59"/>
                  </a:cubicBezTo>
                  <a:cubicBezTo>
                    <a:pt x="19" y="62"/>
                    <a:pt x="14" y="66"/>
                    <a:pt x="10" y="72"/>
                  </a:cubicBezTo>
                  <a:cubicBezTo>
                    <a:pt x="0" y="90"/>
                    <a:pt x="11" y="117"/>
                    <a:pt x="36" y="144"/>
                  </a:cubicBezTo>
                  <a:cubicBezTo>
                    <a:pt x="11" y="171"/>
                    <a:pt x="0" y="198"/>
                    <a:pt x="10" y="216"/>
                  </a:cubicBezTo>
                  <a:cubicBezTo>
                    <a:pt x="17" y="228"/>
                    <a:pt x="33" y="234"/>
                    <a:pt x="53" y="234"/>
                  </a:cubicBezTo>
                  <a:cubicBezTo>
                    <a:pt x="63" y="234"/>
                    <a:pt x="74" y="233"/>
                    <a:pt x="85" y="230"/>
                  </a:cubicBezTo>
                  <a:cubicBezTo>
                    <a:pt x="97" y="265"/>
                    <a:pt x="115" y="288"/>
                    <a:pt x="135" y="288"/>
                  </a:cubicBezTo>
                  <a:cubicBezTo>
                    <a:pt x="155" y="288"/>
                    <a:pt x="173" y="265"/>
                    <a:pt x="185" y="230"/>
                  </a:cubicBezTo>
                  <a:cubicBezTo>
                    <a:pt x="196" y="233"/>
                    <a:pt x="207" y="234"/>
                    <a:pt x="217" y="234"/>
                  </a:cubicBezTo>
                  <a:cubicBezTo>
                    <a:pt x="237" y="234"/>
                    <a:pt x="253" y="228"/>
                    <a:pt x="260" y="216"/>
                  </a:cubicBezTo>
                  <a:cubicBezTo>
                    <a:pt x="270" y="198"/>
                    <a:pt x="259" y="171"/>
                    <a:pt x="234" y="144"/>
                  </a:cubicBezTo>
                  <a:cubicBezTo>
                    <a:pt x="259" y="117"/>
                    <a:pt x="270" y="90"/>
                    <a:pt x="260" y="72"/>
                  </a:cubicBezTo>
                  <a:close/>
                  <a:moveTo>
                    <a:pt x="53" y="218"/>
                  </a:moveTo>
                  <a:cubicBezTo>
                    <a:pt x="38" y="218"/>
                    <a:pt x="28" y="214"/>
                    <a:pt x="24" y="208"/>
                  </a:cubicBezTo>
                  <a:cubicBezTo>
                    <a:pt x="20" y="200"/>
                    <a:pt x="25" y="184"/>
                    <a:pt x="38" y="167"/>
                  </a:cubicBezTo>
                  <a:cubicBezTo>
                    <a:pt x="41" y="163"/>
                    <a:pt x="44" y="159"/>
                    <a:pt x="47" y="155"/>
                  </a:cubicBezTo>
                  <a:cubicBezTo>
                    <a:pt x="55" y="163"/>
                    <a:pt x="65" y="171"/>
                    <a:pt x="75" y="179"/>
                  </a:cubicBezTo>
                  <a:cubicBezTo>
                    <a:pt x="76" y="191"/>
                    <a:pt x="78" y="203"/>
                    <a:pt x="81" y="215"/>
                  </a:cubicBezTo>
                  <a:cubicBezTo>
                    <a:pt x="71" y="217"/>
                    <a:pt x="62" y="218"/>
                    <a:pt x="53" y="218"/>
                  </a:cubicBezTo>
                  <a:close/>
                  <a:moveTo>
                    <a:pt x="73" y="157"/>
                  </a:moveTo>
                  <a:cubicBezTo>
                    <a:pt x="68" y="153"/>
                    <a:pt x="63" y="149"/>
                    <a:pt x="58" y="144"/>
                  </a:cubicBezTo>
                  <a:cubicBezTo>
                    <a:pt x="63" y="140"/>
                    <a:pt x="68" y="135"/>
                    <a:pt x="73" y="131"/>
                  </a:cubicBezTo>
                  <a:cubicBezTo>
                    <a:pt x="73" y="135"/>
                    <a:pt x="73" y="140"/>
                    <a:pt x="73" y="144"/>
                  </a:cubicBezTo>
                  <a:cubicBezTo>
                    <a:pt x="73" y="149"/>
                    <a:pt x="73" y="153"/>
                    <a:pt x="73" y="157"/>
                  </a:cubicBezTo>
                  <a:close/>
                  <a:moveTo>
                    <a:pt x="75" y="109"/>
                  </a:moveTo>
                  <a:cubicBezTo>
                    <a:pt x="65" y="117"/>
                    <a:pt x="55" y="125"/>
                    <a:pt x="47" y="133"/>
                  </a:cubicBezTo>
                  <a:cubicBezTo>
                    <a:pt x="44" y="129"/>
                    <a:pt x="41" y="125"/>
                    <a:pt x="38" y="121"/>
                  </a:cubicBezTo>
                  <a:cubicBezTo>
                    <a:pt x="25" y="104"/>
                    <a:pt x="20" y="88"/>
                    <a:pt x="24" y="80"/>
                  </a:cubicBezTo>
                  <a:cubicBezTo>
                    <a:pt x="28" y="74"/>
                    <a:pt x="38" y="70"/>
                    <a:pt x="53" y="70"/>
                  </a:cubicBezTo>
                  <a:cubicBezTo>
                    <a:pt x="62" y="70"/>
                    <a:pt x="71" y="71"/>
                    <a:pt x="81" y="74"/>
                  </a:cubicBezTo>
                  <a:cubicBezTo>
                    <a:pt x="78" y="85"/>
                    <a:pt x="76" y="97"/>
                    <a:pt x="75" y="109"/>
                  </a:cubicBezTo>
                  <a:close/>
                  <a:moveTo>
                    <a:pt x="177" y="97"/>
                  </a:moveTo>
                  <a:cubicBezTo>
                    <a:pt x="174" y="95"/>
                    <a:pt x="170" y="93"/>
                    <a:pt x="166" y="90"/>
                  </a:cubicBezTo>
                  <a:cubicBezTo>
                    <a:pt x="162" y="88"/>
                    <a:pt x="158" y="86"/>
                    <a:pt x="154" y="84"/>
                  </a:cubicBezTo>
                  <a:cubicBezTo>
                    <a:pt x="161" y="82"/>
                    <a:pt x="167" y="79"/>
                    <a:pt x="174" y="77"/>
                  </a:cubicBezTo>
                  <a:cubicBezTo>
                    <a:pt x="175" y="84"/>
                    <a:pt x="176" y="90"/>
                    <a:pt x="177" y="97"/>
                  </a:cubicBezTo>
                  <a:close/>
                  <a:moveTo>
                    <a:pt x="135" y="16"/>
                  </a:moveTo>
                  <a:cubicBezTo>
                    <a:pt x="146" y="16"/>
                    <a:pt x="160" y="33"/>
                    <a:pt x="169" y="62"/>
                  </a:cubicBezTo>
                  <a:cubicBezTo>
                    <a:pt x="158" y="65"/>
                    <a:pt x="147" y="70"/>
                    <a:pt x="135" y="75"/>
                  </a:cubicBezTo>
                  <a:cubicBezTo>
                    <a:pt x="123" y="69"/>
                    <a:pt x="112" y="65"/>
                    <a:pt x="101" y="62"/>
                  </a:cubicBezTo>
                  <a:cubicBezTo>
                    <a:pt x="111" y="33"/>
                    <a:pt x="124" y="16"/>
                    <a:pt x="135" y="16"/>
                  </a:cubicBezTo>
                  <a:close/>
                  <a:moveTo>
                    <a:pt x="97" y="77"/>
                  </a:moveTo>
                  <a:cubicBezTo>
                    <a:pt x="103" y="79"/>
                    <a:pt x="109" y="82"/>
                    <a:pt x="116" y="84"/>
                  </a:cubicBezTo>
                  <a:cubicBezTo>
                    <a:pt x="112" y="86"/>
                    <a:pt x="108" y="88"/>
                    <a:pt x="104" y="90"/>
                  </a:cubicBezTo>
                  <a:cubicBezTo>
                    <a:pt x="100" y="93"/>
                    <a:pt x="96" y="95"/>
                    <a:pt x="93" y="97"/>
                  </a:cubicBezTo>
                  <a:cubicBezTo>
                    <a:pt x="94" y="90"/>
                    <a:pt x="95" y="84"/>
                    <a:pt x="97" y="77"/>
                  </a:cubicBezTo>
                  <a:close/>
                  <a:moveTo>
                    <a:pt x="93" y="191"/>
                  </a:moveTo>
                  <a:cubicBezTo>
                    <a:pt x="96" y="193"/>
                    <a:pt x="100" y="195"/>
                    <a:pt x="104" y="198"/>
                  </a:cubicBezTo>
                  <a:cubicBezTo>
                    <a:pt x="108" y="200"/>
                    <a:pt x="112" y="202"/>
                    <a:pt x="116" y="204"/>
                  </a:cubicBezTo>
                  <a:cubicBezTo>
                    <a:pt x="109" y="207"/>
                    <a:pt x="103" y="209"/>
                    <a:pt x="97" y="211"/>
                  </a:cubicBezTo>
                  <a:cubicBezTo>
                    <a:pt x="95" y="204"/>
                    <a:pt x="94" y="198"/>
                    <a:pt x="93" y="191"/>
                  </a:cubicBezTo>
                  <a:close/>
                  <a:moveTo>
                    <a:pt x="135" y="272"/>
                  </a:moveTo>
                  <a:cubicBezTo>
                    <a:pt x="124" y="272"/>
                    <a:pt x="111" y="255"/>
                    <a:pt x="101" y="226"/>
                  </a:cubicBezTo>
                  <a:cubicBezTo>
                    <a:pt x="112" y="223"/>
                    <a:pt x="123" y="219"/>
                    <a:pt x="135" y="213"/>
                  </a:cubicBezTo>
                  <a:cubicBezTo>
                    <a:pt x="147" y="219"/>
                    <a:pt x="158" y="223"/>
                    <a:pt x="169" y="226"/>
                  </a:cubicBezTo>
                  <a:cubicBezTo>
                    <a:pt x="160" y="255"/>
                    <a:pt x="146" y="272"/>
                    <a:pt x="135" y="272"/>
                  </a:cubicBezTo>
                  <a:close/>
                  <a:moveTo>
                    <a:pt x="174" y="211"/>
                  </a:moveTo>
                  <a:cubicBezTo>
                    <a:pt x="167" y="209"/>
                    <a:pt x="161" y="207"/>
                    <a:pt x="154" y="204"/>
                  </a:cubicBezTo>
                  <a:cubicBezTo>
                    <a:pt x="158" y="202"/>
                    <a:pt x="162" y="200"/>
                    <a:pt x="166" y="198"/>
                  </a:cubicBezTo>
                  <a:cubicBezTo>
                    <a:pt x="170" y="195"/>
                    <a:pt x="174" y="193"/>
                    <a:pt x="177" y="191"/>
                  </a:cubicBezTo>
                  <a:cubicBezTo>
                    <a:pt x="176" y="198"/>
                    <a:pt x="175" y="204"/>
                    <a:pt x="174" y="211"/>
                  </a:cubicBezTo>
                  <a:close/>
                  <a:moveTo>
                    <a:pt x="180" y="170"/>
                  </a:moveTo>
                  <a:cubicBezTo>
                    <a:pt x="173" y="175"/>
                    <a:pt x="166" y="179"/>
                    <a:pt x="158" y="184"/>
                  </a:cubicBezTo>
                  <a:cubicBezTo>
                    <a:pt x="150" y="188"/>
                    <a:pt x="143" y="192"/>
                    <a:pt x="135" y="196"/>
                  </a:cubicBezTo>
                  <a:cubicBezTo>
                    <a:pt x="127" y="192"/>
                    <a:pt x="120" y="188"/>
                    <a:pt x="112" y="184"/>
                  </a:cubicBezTo>
                  <a:cubicBezTo>
                    <a:pt x="105" y="179"/>
                    <a:pt x="97" y="175"/>
                    <a:pt x="90" y="170"/>
                  </a:cubicBezTo>
                  <a:cubicBezTo>
                    <a:pt x="90" y="162"/>
                    <a:pt x="89" y="153"/>
                    <a:pt x="89" y="144"/>
                  </a:cubicBezTo>
                  <a:cubicBezTo>
                    <a:pt x="89" y="135"/>
                    <a:pt x="90" y="126"/>
                    <a:pt x="90" y="118"/>
                  </a:cubicBezTo>
                  <a:cubicBezTo>
                    <a:pt x="97" y="113"/>
                    <a:pt x="105" y="109"/>
                    <a:pt x="112" y="104"/>
                  </a:cubicBezTo>
                  <a:cubicBezTo>
                    <a:pt x="120" y="100"/>
                    <a:pt x="127" y="96"/>
                    <a:pt x="135" y="92"/>
                  </a:cubicBezTo>
                  <a:cubicBezTo>
                    <a:pt x="143" y="96"/>
                    <a:pt x="150" y="100"/>
                    <a:pt x="158" y="104"/>
                  </a:cubicBezTo>
                  <a:cubicBezTo>
                    <a:pt x="166" y="109"/>
                    <a:pt x="173" y="113"/>
                    <a:pt x="180" y="118"/>
                  </a:cubicBezTo>
                  <a:cubicBezTo>
                    <a:pt x="181" y="126"/>
                    <a:pt x="181" y="135"/>
                    <a:pt x="181" y="144"/>
                  </a:cubicBezTo>
                  <a:cubicBezTo>
                    <a:pt x="181" y="153"/>
                    <a:pt x="181" y="162"/>
                    <a:pt x="180" y="170"/>
                  </a:cubicBezTo>
                  <a:close/>
                  <a:moveTo>
                    <a:pt x="217" y="70"/>
                  </a:moveTo>
                  <a:cubicBezTo>
                    <a:pt x="232" y="70"/>
                    <a:pt x="242" y="74"/>
                    <a:pt x="246" y="80"/>
                  </a:cubicBezTo>
                  <a:cubicBezTo>
                    <a:pt x="251" y="88"/>
                    <a:pt x="245" y="104"/>
                    <a:pt x="232" y="121"/>
                  </a:cubicBezTo>
                  <a:cubicBezTo>
                    <a:pt x="230" y="125"/>
                    <a:pt x="226" y="129"/>
                    <a:pt x="223" y="133"/>
                  </a:cubicBezTo>
                  <a:cubicBezTo>
                    <a:pt x="215" y="125"/>
                    <a:pt x="205" y="117"/>
                    <a:pt x="195" y="109"/>
                  </a:cubicBezTo>
                  <a:cubicBezTo>
                    <a:pt x="194" y="97"/>
                    <a:pt x="192" y="85"/>
                    <a:pt x="189" y="74"/>
                  </a:cubicBezTo>
                  <a:cubicBezTo>
                    <a:pt x="199" y="71"/>
                    <a:pt x="208" y="70"/>
                    <a:pt x="217" y="70"/>
                  </a:cubicBezTo>
                  <a:close/>
                  <a:moveTo>
                    <a:pt x="197" y="131"/>
                  </a:moveTo>
                  <a:cubicBezTo>
                    <a:pt x="202" y="135"/>
                    <a:pt x="207" y="140"/>
                    <a:pt x="212" y="144"/>
                  </a:cubicBezTo>
                  <a:cubicBezTo>
                    <a:pt x="207" y="149"/>
                    <a:pt x="202" y="153"/>
                    <a:pt x="197" y="157"/>
                  </a:cubicBezTo>
                  <a:cubicBezTo>
                    <a:pt x="197" y="153"/>
                    <a:pt x="197" y="149"/>
                    <a:pt x="197" y="144"/>
                  </a:cubicBezTo>
                  <a:cubicBezTo>
                    <a:pt x="197" y="140"/>
                    <a:pt x="197" y="135"/>
                    <a:pt x="197" y="131"/>
                  </a:cubicBezTo>
                  <a:close/>
                  <a:moveTo>
                    <a:pt x="246" y="208"/>
                  </a:moveTo>
                  <a:cubicBezTo>
                    <a:pt x="242" y="214"/>
                    <a:pt x="232" y="218"/>
                    <a:pt x="217" y="218"/>
                  </a:cubicBezTo>
                  <a:cubicBezTo>
                    <a:pt x="208" y="218"/>
                    <a:pt x="199" y="217"/>
                    <a:pt x="189" y="215"/>
                  </a:cubicBezTo>
                  <a:cubicBezTo>
                    <a:pt x="192" y="203"/>
                    <a:pt x="194" y="191"/>
                    <a:pt x="195" y="179"/>
                  </a:cubicBezTo>
                  <a:cubicBezTo>
                    <a:pt x="205" y="171"/>
                    <a:pt x="215" y="163"/>
                    <a:pt x="223" y="155"/>
                  </a:cubicBezTo>
                  <a:cubicBezTo>
                    <a:pt x="226" y="159"/>
                    <a:pt x="230" y="163"/>
                    <a:pt x="232" y="167"/>
                  </a:cubicBezTo>
                  <a:cubicBezTo>
                    <a:pt x="245" y="184"/>
                    <a:pt x="251" y="200"/>
                    <a:pt x="246" y="208"/>
                  </a:cubicBezTo>
                  <a:close/>
                </a:path>
              </a:pathLst>
            </a:custGeom>
            <a:solidFill>
              <a:prstClr val="white">
                <a:alpha val="70000"/>
              </a:prst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2" name="Rectangle 99"/>
            <p:cNvSpPr>
              <a:spLocks noChangeArrowheads="1"/>
            </p:cNvSpPr>
            <p:nvPr/>
          </p:nvSpPr>
          <p:spPr bwMode="auto">
            <a:xfrm>
              <a:off x="8524875" y="389890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3" name="Rectangle 100"/>
            <p:cNvSpPr>
              <a:spLocks noChangeArrowheads="1"/>
            </p:cNvSpPr>
            <p:nvPr/>
          </p:nvSpPr>
          <p:spPr bwMode="auto">
            <a:xfrm>
              <a:off x="8683625" y="389890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14" name="Oval 101"/>
            <p:cNvSpPr>
              <a:spLocks noChangeArrowheads="1"/>
            </p:cNvSpPr>
            <p:nvPr/>
          </p:nvSpPr>
          <p:spPr bwMode="auto">
            <a:xfrm>
              <a:off x="8583613" y="3967163"/>
              <a:ext cx="41275" cy="39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cxnSp>
        <p:nvCxnSpPr>
          <p:cNvPr id="18" name="直接连接符 17"/>
          <p:cNvCxnSpPr/>
          <p:nvPr/>
        </p:nvCxnSpPr>
        <p:spPr>
          <a:xfrm flipH="1">
            <a:off x="1871666" y="1356615"/>
            <a:ext cx="5400675" cy="0"/>
          </a:xfrm>
          <a:prstGeom prst="line">
            <a:avLst/>
          </a:prstGeom>
          <a:ln w="19050">
            <a:solidFill>
              <a:srgbClr val="8CD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1510" y="1167303"/>
            <a:ext cx="1755890" cy="369332"/>
          </a:xfrm>
          <a:prstGeom prst="rect">
            <a:avLst/>
          </a:prstGeom>
          <a:noFill/>
        </p:spPr>
        <p:txBody>
          <a:bodyPr wrap="square" rtlCol="0">
            <a:spAutoFit/>
          </a:bodyPr>
          <a:lstStyle/>
          <a:p>
            <a:pPr algn="ctr"/>
            <a:r>
              <a:rPr lang="zh-CN" altLang="en-US" u="sng">
                <a:solidFill>
                  <a:srgbClr val="8CD7FF"/>
                </a:solidFill>
                <a:latin typeface="BankGothic Md BT" pitchFamily="34" charset="0"/>
                <a:ea typeface="微软雅黑 Light" panose="020b0502040204020203" pitchFamily="34" charset="-122"/>
                <a:cs typeface="+mn-ea"/>
              </a:rPr>
              <a:t>输入你的标题</a:t>
            </a:r>
          </a:p>
        </p:txBody>
      </p:sp>
      <p:cxnSp>
        <p:nvCxnSpPr>
          <p:cNvPr id="20" name="直接连接符 19"/>
          <p:cNvCxnSpPr/>
          <p:nvPr/>
        </p:nvCxnSpPr>
        <p:spPr>
          <a:xfrm flipH="1">
            <a:off x="3492500" y="1536635"/>
            <a:ext cx="3779838" cy="0"/>
          </a:xfrm>
          <a:prstGeom prst="line">
            <a:avLst/>
          </a:prstGeom>
          <a:ln w="19050">
            <a:solidFill>
              <a:srgbClr val="00619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690" y="1356615"/>
            <a:ext cx="1755890" cy="369332"/>
          </a:xfrm>
          <a:prstGeom prst="rect">
            <a:avLst/>
          </a:prstGeom>
          <a:noFill/>
        </p:spPr>
        <p:txBody>
          <a:bodyPr wrap="square" rtlCol="0">
            <a:spAutoFit/>
          </a:bodyPr>
          <a:lstStyle/>
          <a:p>
            <a:pPr algn="ctr"/>
            <a:r>
              <a:rPr lang="zh-CN" altLang="en-US" u="sng">
                <a:solidFill>
                  <a:srgbClr val="00619C"/>
                </a:solidFill>
                <a:latin typeface="BankGothic Md BT" pitchFamily="34" charset="0"/>
                <a:ea typeface="微软雅黑 Light" panose="020b0502040204020203" pitchFamily="34" charset="-122"/>
                <a:cs typeface="+mn-ea"/>
              </a:rPr>
              <a:t>输入你的标题</a:t>
            </a:r>
          </a:p>
        </p:txBody>
      </p:sp>
      <p:cxnSp>
        <p:nvCxnSpPr>
          <p:cNvPr id="23" name="直接连接符 22"/>
          <p:cNvCxnSpPr/>
          <p:nvPr/>
        </p:nvCxnSpPr>
        <p:spPr>
          <a:xfrm flipH="1">
            <a:off x="5112060" y="1716655"/>
            <a:ext cx="2160278" cy="0"/>
          </a:xfrm>
          <a:prstGeom prst="line">
            <a:avLst/>
          </a:prstGeom>
          <a:ln w="19050">
            <a:solidFill>
              <a:srgbClr val="29B6E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420158" y="1527343"/>
            <a:ext cx="1755890" cy="369332"/>
          </a:xfrm>
          <a:prstGeom prst="rect">
            <a:avLst/>
          </a:prstGeom>
          <a:noFill/>
        </p:spPr>
        <p:txBody>
          <a:bodyPr wrap="square" rtlCol="0">
            <a:spAutoFit/>
          </a:bodyPr>
          <a:lstStyle/>
          <a:p>
            <a:pPr algn="ctr"/>
            <a:r>
              <a:rPr lang="zh-CN" altLang="en-US" u="sng">
                <a:solidFill>
                  <a:srgbClr val="29B6EF"/>
                </a:solidFill>
                <a:latin typeface="BankGothic Md BT" pitchFamily="34" charset="0"/>
                <a:ea typeface="微软雅黑 Light" panose="020b0502040204020203" pitchFamily="34" charset="-122"/>
                <a:cs typeface="+mn-ea"/>
              </a:rPr>
              <a:t>输入你的标题</a:t>
            </a:r>
          </a:p>
        </p:txBody>
      </p:sp>
      <p:sp>
        <p:nvSpPr>
          <p:cNvPr id="27" name="矩形 26"/>
          <p:cNvSpPr/>
          <p:nvPr/>
        </p:nvSpPr>
        <p:spPr>
          <a:xfrm>
            <a:off x="229036" y="2285049"/>
            <a:ext cx="1620838" cy="2308324"/>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200">
              <a:solidFill>
                <a:prstClr val="white"/>
              </a:solidFill>
              <a:latin typeface="Ebrima" pitchFamily="2" charset="0"/>
              <a:ea typeface="微软雅黑 Light" panose="020b0502040204020203" pitchFamily="34" charset="-122"/>
              <a:cs typeface="+mn-ea"/>
            </a:endParaRPr>
          </a:p>
        </p:txBody>
      </p:sp>
      <p:sp>
        <p:nvSpPr>
          <p:cNvPr id="28" name="矩形 27"/>
          <p:cNvSpPr/>
          <p:nvPr/>
        </p:nvSpPr>
        <p:spPr>
          <a:xfrm>
            <a:off x="1849216" y="2285049"/>
            <a:ext cx="1620838" cy="2308324"/>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200">
              <a:solidFill>
                <a:prstClr val="white"/>
              </a:solidFill>
              <a:latin typeface="Ebrima" pitchFamily="2" charset="0"/>
              <a:ea typeface="微软雅黑 Light" panose="020b0502040204020203" pitchFamily="34" charset="-122"/>
              <a:cs typeface="+mn-ea"/>
            </a:endParaRPr>
          </a:p>
        </p:txBody>
      </p:sp>
      <p:sp>
        <p:nvSpPr>
          <p:cNvPr id="29" name="矩形 28"/>
          <p:cNvSpPr/>
          <p:nvPr/>
        </p:nvSpPr>
        <p:spPr>
          <a:xfrm>
            <a:off x="3487684" y="2285049"/>
            <a:ext cx="1620838" cy="2308324"/>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200">
              <a:solidFill>
                <a:prstClr val="white"/>
              </a:solidFill>
              <a:latin typeface="Ebrima" pitchFamily="2" charset="0"/>
              <a:ea typeface="微软雅黑 Light" panose="020b0502040204020203" pitchFamily="34" charset="-122"/>
              <a:cs typeface="+mn-ea"/>
            </a:endParaRPr>
          </a:p>
        </p:txBody>
      </p:sp>
      <p:cxnSp>
        <p:nvCxnSpPr>
          <p:cNvPr id="31" name="直接箭头连接符 30"/>
          <p:cNvCxnSpPr>
            <a:stCxn id="19" idx="2"/>
            <a:endCxn id="27" idx="0"/>
          </p:cNvCxnSpPr>
          <p:nvPr/>
        </p:nvCxnSpPr>
        <p:spPr>
          <a:xfrm flipH="1">
            <a:off x="1039455" y="1536635"/>
            <a:ext cx="0" cy="748414"/>
          </a:xfrm>
          <a:prstGeom prst="straightConnector1">
            <a:avLst/>
          </a:prstGeom>
          <a:ln w="12700">
            <a:solidFill>
              <a:srgbClr val="29B6E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2" idx="2"/>
            <a:endCxn id="28" idx="0"/>
          </p:cNvCxnSpPr>
          <p:nvPr/>
        </p:nvCxnSpPr>
        <p:spPr>
          <a:xfrm flipH="1">
            <a:off x="2659635" y="1725947"/>
            <a:ext cx="0" cy="559102"/>
          </a:xfrm>
          <a:prstGeom prst="straightConnector1">
            <a:avLst/>
          </a:prstGeom>
          <a:ln w="12700">
            <a:solidFill>
              <a:srgbClr val="00619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5" idx="2"/>
            <a:endCxn id="29" idx="0"/>
          </p:cNvCxnSpPr>
          <p:nvPr/>
        </p:nvCxnSpPr>
        <p:spPr>
          <a:xfrm flipH="1">
            <a:off x="4298103" y="1896675"/>
            <a:ext cx="0" cy="388374"/>
          </a:xfrm>
          <a:prstGeom prst="straightConnector1">
            <a:avLst/>
          </a:prstGeom>
          <a:ln w="12700">
            <a:solidFill>
              <a:srgbClr val="29B6E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33" name="直接连接符 32"/>
          <p:cNvCxnSpPr>
            <a:endCxn id="30"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0" idx="2"/>
            <a:endCxn id="30"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0"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872117"/>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33"/>
                                        </p:tgtEl>
                                        <p:attrNameLst>
                                          <p:attrName>style.visibility</p:attrName>
                                        </p:attrNameLst>
                                      </p:cBhvr>
                                      <p:to>
                                        <p:strVal val="visible"/>
                                      </p:to>
                                    </p:set>
                                    <p:animEffect transition="in" filter="wipe(left)">
                                      <p:cBhvr>
                                        <p:cTn id="7" dur="200"/>
                                        <p:tgtEl>
                                          <p:spTgt spid="33"/>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35"/>
                                        </p:tgtEl>
                                        <p:attrNameLst>
                                          <p:attrName>style.visibility</p:attrName>
                                        </p:attrNameLst>
                                      </p:cBhvr>
                                      <p:to>
                                        <p:strVal val="visible"/>
                                      </p:to>
                                    </p:set>
                                    <p:animEffect transition="in" filter="wipe(down)">
                                      <p:cBhvr>
                                        <p:cTn id="11" dur="200"/>
                                        <p:tgtEl>
                                          <p:spTgt spid="35"/>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36"/>
                                        </p:tgtEl>
                                        <p:attrNameLst>
                                          <p:attrName>style.visibility</p:attrName>
                                        </p:attrNameLst>
                                      </p:cBhvr>
                                      <p:to>
                                        <p:strVal val="visible"/>
                                      </p:to>
                                    </p:set>
                                    <p:animEffect transition="in" filter="wipe(left)">
                                      <p:cBhvr>
                                        <p:cTn id="15" dur="200"/>
                                        <p:tgtEl>
                                          <p:spTgt spid="36"/>
                                        </p:tgtEl>
                                      </p:cBhvr>
                                    </p:animEffect>
                                  </p:childTnLst>
                                </p:cTn>
                              </p:par>
                            </p:childTnLst>
                          </p:cTn>
                        </p:par>
                        <p:par>
                          <p:cTn id="16" fill="hold" nodeType="withGroup">
                            <p:stCondLst>
                              <p:cond delay="600"/>
                            </p:stCondLst>
                            <p:childTnLst>
                              <p:par>
                                <p:cTn id="17" presetID="10" presetClass="entr" presetSubtype="0" fill="hold" grpId="6" nodeType="afterEffec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childTnLst>
                                </p:cTn>
                              </p:par>
                            </p:childTnLst>
                          </p:cTn>
                        </p:par>
                      </p:childTnLst>
                    </p:cTn>
                  </p:par>
                  <p:par>
                    <p:cTn id="20" fill="hold" nodeType="clickPar">
                      <p:stCondLst>
                        <p:cond delay="indefinite"/>
                        <p:cond evt="onBegin" delay="0">
                          <p:tn val="19"/>
                        </p:cond>
                      </p:stCondLst>
                      <p:childTnLst>
                        <p:par>
                          <p:cTn id="21" fill="hold" nodeType="withGroup">
                            <p:stCondLst>
                              <p:cond delay="indefinite"/>
                            </p:stCondLst>
                          </p:cTn>
                        </p:par>
                        <p:par>
                          <p:cTn id="22" fill="hold" nodeType="afterGroup">
                            <p:stCondLst>
                              <p:cond delay="0"/>
                            </p:stCondLst>
                            <p:childTnLst>
                              <p:par>
                                <p:cTn id="23" presetID="21" presetClass="entr" presetSubtype="1" fill="hold" grpId="0" nodeType="clickEffect">
                                  <p:childTnLst>
                                    <p:set>
                                      <p:cBhvr>
                                        <p:cTn id="24"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heel(1)">
                                      <p:cBhvr>
                                        <p:cTn id="25" dur="1250"/>
                                        <p:tgtEl>
                                          <p:spTgt spid="10">
                                            <p:graphicEl>
                                              <a:chart seriesIdx="-3" categoryIdx="-3" bldStep="gridLegend"/>
                                            </p:graphicEl>
                                          </p:spTgt>
                                        </p:tgtEl>
                                      </p:cBhvr>
                                    </p:animEffect>
                                  </p:childTnLst>
                                </p:cTn>
                              </p:par>
                            </p:childTnLst>
                          </p:cTn>
                        </p:par>
                        <p:par>
                          <p:cTn id="26" fill="hold" nodeType="withGroup">
                            <p:stCondLst>
                              <p:cond delay="1250"/>
                            </p:stCondLst>
                            <p:childTnLst>
                              <p:par>
                                <p:cTn id="27" presetID="21" presetClass="entr" presetSubtype="1" fill="hold" grpId="0" nodeType="afterEffect">
                                  <p:childTnLst>
                                    <p:set>
                                      <p:cBhvr>
                                        <p:cTn id="28"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heel(1)">
                                      <p:cBhvr>
                                        <p:cTn id="29" dur="1250"/>
                                        <p:tgtEl>
                                          <p:spTgt spid="10">
                                            <p:graphicEl>
                                              <a:chart seriesIdx="0" categoryIdx="-4" bldStep="series"/>
                                            </p:graphicEl>
                                          </p:spTgt>
                                        </p:tgtEl>
                                      </p:cBhvr>
                                    </p:animEffect>
                                  </p:childTnLst>
                                </p:cTn>
                              </p:par>
                            </p:childTnLst>
                          </p:cTn>
                        </p:par>
                        <p:par>
                          <p:cTn id="30" fill="hold" nodeType="withGroup">
                            <p:stCondLst>
                              <p:cond delay="2500"/>
                            </p:stCondLst>
                            <p:childTnLst>
                              <p:par>
                                <p:cTn id="31" presetID="21" presetClass="entr" presetSubtype="1" fill="hold" grpId="0" nodeType="afterEffect">
                                  <p:childTnLst>
                                    <p:set>
                                      <p:cBhvr>
                                        <p:cTn id="32"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heel(1)">
                                      <p:cBhvr>
                                        <p:cTn id="33" dur="1250"/>
                                        <p:tgtEl>
                                          <p:spTgt spid="10">
                                            <p:graphicEl>
                                              <a:chart seriesIdx="1" categoryIdx="-4" bldStep="series"/>
                                            </p:graphicEl>
                                          </p:spTgt>
                                        </p:tgtEl>
                                      </p:cBhvr>
                                    </p:animEffect>
                                  </p:childTnLst>
                                </p:cTn>
                              </p:par>
                            </p:childTnLst>
                          </p:cTn>
                        </p:par>
                        <p:par>
                          <p:cTn id="34" fill="hold" nodeType="withGroup">
                            <p:stCondLst>
                              <p:cond delay="3750"/>
                            </p:stCondLst>
                            <p:childTnLst>
                              <p:par>
                                <p:cTn id="35" presetID="21" presetClass="entr" presetSubtype="1" fill="hold" grpId="0" nodeType="afterEffect">
                                  <p:childTnLst>
                                    <p:set>
                                      <p:cBhvr>
                                        <p:cTn id="36"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heel(1)">
                                      <p:cBhvr>
                                        <p:cTn id="37" dur="1250"/>
                                        <p:tgtEl>
                                          <p:spTgt spid="10">
                                            <p:graphicEl>
                                              <a:chart seriesIdx="2" categoryIdx="-4" bldStep="series"/>
                                            </p:graphicEl>
                                          </p:spTgt>
                                        </p:tgtEl>
                                      </p:cBhvr>
                                    </p:animEffect>
                                  </p:childTnLst>
                                </p:cTn>
                              </p:par>
                            </p:childTnLst>
                          </p:cTn>
                        </p:par>
                        <p:par>
                          <p:cTn id="38" fill="hold" nodeType="withGroup">
                            <p:stCondLst>
                              <p:cond delay="5000"/>
                            </p:stCondLst>
                            <p:childTnLst>
                              <p:par>
                                <p:cTn id="39" presetID="10" presetClass="entr" presetSubtype="0" fill="hold" nodeType="afterEffec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nodeType="withGroup">
                            <p:stCondLst>
                              <p:cond delay="5500"/>
                            </p:stCondLst>
                            <p:childTnLst>
                              <p:par>
                                <p:cTn id="43" presetID="22" presetClass="entr" presetSubtype="2" fill="hold" nodeType="afterEffect">
                                  <p:childTnLst>
                                    <p:set>
                                      <p:cBhvr>
                                        <p:cTn id="44" dur="1" fill="hold">
                                          <p:stCondLst>
                                            <p:cond delay="0"/>
                                          </p:stCondLst>
                                        </p:cTn>
                                        <p:tgtEl>
                                          <p:spTgt spid="18"/>
                                        </p:tgtEl>
                                        <p:attrNameLst>
                                          <p:attrName>style.visibility</p:attrName>
                                        </p:attrNameLst>
                                      </p:cBhvr>
                                      <p:to>
                                        <p:strVal val="visible"/>
                                      </p:to>
                                    </p:set>
                                    <p:animEffect transition="in" filter="wipe(right)">
                                      <p:cBhvr>
                                        <p:cTn id="45" dur="500"/>
                                        <p:tgtEl>
                                          <p:spTgt spid="18"/>
                                        </p:tgtEl>
                                      </p:cBhvr>
                                    </p:animEffect>
                                  </p:childTnLst>
                                </p:cTn>
                              </p:par>
                            </p:childTnLst>
                          </p:cTn>
                        </p:par>
                        <p:par>
                          <p:cTn id="46" fill="hold" nodeType="withGroup">
                            <p:stCondLst>
                              <p:cond delay="6000"/>
                            </p:stCondLst>
                            <p:childTnLst>
                              <p:par>
                                <p:cTn id="47" presetID="22" presetClass="entr" presetSubtype="2" fill="hold" grpId="0" nodeType="afterEffect">
                                  <p:childTnLst>
                                    <p:set>
                                      <p:cBhvr>
                                        <p:cTn id="48" dur="1" fill="hold">
                                          <p:stCondLst>
                                            <p:cond delay="0"/>
                                          </p:stCondLst>
                                        </p:cTn>
                                        <p:tgtEl>
                                          <p:spTgt spid="19"/>
                                        </p:tgtEl>
                                        <p:attrNameLst>
                                          <p:attrName>style.visibility</p:attrName>
                                        </p:attrNameLst>
                                      </p:cBhvr>
                                      <p:to>
                                        <p:strVal val="visible"/>
                                      </p:to>
                                    </p:set>
                                    <p:animEffect transition="in" filter="wipe(right)">
                                      <p:cBhvr>
                                        <p:cTn id="49" dur="500"/>
                                        <p:tgtEl>
                                          <p:spTgt spid="19"/>
                                        </p:tgtEl>
                                      </p:cBhvr>
                                    </p:animEffect>
                                  </p:childTnLst>
                                </p:cTn>
                              </p:par>
                            </p:childTnLst>
                          </p:cTn>
                        </p:par>
                        <p:par>
                          <p:cTn id="50" fill="hold" nodeType="withGroup">
                            <p:stCondLst>
                              <p:cond delay="6500"/>
                            </p:stCondLst>
                            <p:childTnLst>
                              <p:par>
                                <p:cTn id="51" presetID="22" presetClass="entr" presetSubtype="1" fill="hold" nodeType="afterEffec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nodeType="withGroup">
                            <p:stCondLst>
                              <p:cond delay="7000"/>
                            </p:stCondLst>
                            <p:childTnLst>
                              <p:par>
                                <p:cTn id="55" presetID="10" presetClass="entr" presetSubtype="0" fill="hold" grpId="3" nodeType="afterEffec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nodeType="withGroup">
                            <p:stCondLst>
                              <p:cond delay="7500"/>
                            </p:stCondLst>
                            <p:childTnLst>
                              <p:par>
                                <p:cTn id="59" presetID="22" presetClass="entr" presetSubtype="2" fill="hold" nodeType="afterEffect">
                                  <p:childTnLst>
                                    <p:set>
                                      <p:cBhvr>
                                        <p:cTn id="60" dur="1" fill="hold">
                                          <p:stCondLst>
                                            <p:cond delay="0"/>
                                          </p:stCondLst>
                                        </p:cTn>
                                        <p:tgtEl>
                                          <p:spTgt spid="20"/>
                                        </p:tgtEl>
                                        <p:attrNameLst>
                                          <p:attrName>style.visibility</p:attrName>
                                        </p:attrNameLst>
                                      </p:cBhvr>
                                      <p:to>
                                        <p:strVal val="visible"/>
                                      </p:to>
                                    </p:set>
                                    <p:animEffect transition="in" filter="wipe(right)">
                                      <p:cBhvr>
                                        <p:cTn id="61" dur="500"/>
                                        <p:tgtEl>
                                          <p:spTgt spid="20"/>
                                        </p:tgtEl>
                                      </p:cBhvr>
                                    </p:animEffect>
                                  </p:childTnLst>
                                </p:cTn>
                              </p:par>
                            </p:childTnLst>
                          </p:cTn>
                        </p:par>
                        <p:par>
                          <p:cTn id="62" fill="hold" nodeType="withGroup">
                            <p:stCondLst>
                              <p:cond delay="8000"/>
                            </p:stCondLst>
                            <p:childTnLst>
                              <p:par>
                                <p:cTn id="63" presetID="22" presetClass="entr" presetSubtype="2" fill="hold" grpId="1" nodeType="afterEffect">
                                  <p:childTnLst>
                                    <p:set>
                                      <p:cBhvr>
                                        <p:cTn id="64" dur="1" fill="hold">
                                          <p:stCondLst>
                                            <p:cond delay="0"/>
                                          </p:stCondLst>
                                        </p:cTn>
                                        <p:tgtEl>
                                          <p:spTgt spid="22"/>
                                        </p:tgtEl>
                                        <p:attrNameLst>
                                          <p:attrName>style.visibility</p:attrName>
                                        </p:attrNameLst>
                                      </p:cBhvr>
                                      <p:to>
                                        <p:strVal val="visible"/>
                                      </p:to>
                                    </p:set>
                                    <p:animEffect transition="in" filter="wipe(right)">
                                      <p:cBhvr>
                                        <p:cTn id="65" dur="500"/>
                                        <p:tgtEl>
                                          <p:spTgt spid="22"/>
                                        </p:tgtEl>
                                      </p:cBhvr>
                                    </p:animEffect>
                                  </p:childTnLst>
                                </p:cTn>
                              </p:par>
                            </p:childTnLst>
                          </p:cTn>
                        </p:par>
                        <p:par>
                          <p:cTn id="66" fill="hold" nodeType="withGroup">
                            <p:stCondLst>
                              <p:cond delay="8500"/>
                            </p:stCondLst>
                            <p:childTnLst>
                              <p:par>
                                <p:cTn id="67" presetID="22" presetClass="entr" presetSubtype="1" fill="hold" nodeType="afterEffec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childTnLst>
                          </p:cTn>
                        </p:par>
                        <p:par>
                          <p:cTn id="70" fill="hold" nodeType="withGroup">
                            <p:stCondLst>
                              <p:cond delay="9000"/>
                            </p:stCondLst>
                            <p:childTnLst>
                              <p:par>
                                <p:cTn id="71" presetID="10" presetClass="entr" presetSubtype="0" fill="hold" grpId="4" nodeType="afterEffec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par>
                          <p:cTn id="74" fill="hold" nodeType="withGroup">
                            <p:stCondLst>
                              <p:cond delay="9500"/>
                            </p:stCondLst>
                            <p:childTnLst>
                              <p:par>
                                <p:cTn id="75" presetID="22" presetClass="entr" presetSubtype="2" fill="hold" nodeType="afterEffect">
                                  <p:childTnLst>
                                    <p:set>
                                      <p:cBhvr>
                                        <p:cTn id="76" dur="1" fill="hold">
                                          <p:stCondLst>
                                            <p:cond delay="0"/>
                                          </p:stCondLst>
                                        </p:cTn>
                                        <p:tgtEl>
                                          <p:spTgt spid="23"/>
                                        </p:tgtEl>
                                        <p:attrNameLst>
                                          <p:attrName>style.visibility</p:attrName>
                                        </p:attrNameLst>
                                      </p:cBhvr>
                                      <p:to>
                                        <p:strVal val="visible"/>
                                      </p:to>
                                    </p:set>
                                    <p:animEffect transition="in" filter="wipe(right)">
                                      <p:cBhvr>
                                        <p:cTn id="77" dur="500"/>
                                        <p:tgtEl>
                                          <p:spTgt spid="23"/>
                                        </p:tgtEl>
                                      </p:cBhvr>
                                    </p:animEffect>
                                  </p:childTnLst>
                                </p:cTn>
                              </p:par>
                            </p:childTnLst>
                          </p:cTn>
                        </p:par>
                        <p:par>
                          <p:cTn id="78" fill="hold" nodeType="withGroup">
                            <p:stCondLst>
                              <p:cond delay="10000"/>
                            </p:stCondLst>
                            <p:childTnLst>
                              <p:par>
                                <p:cTn id="79" presetID="22" presetClass="entr" presetSubtype="2" fill="hold" grpId="2" nodeType="afterEffec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par>
                          <p:cTn id="82" fill="hold" nodeType="withGroup">
                            <p:stCondLst>
                              <p:cond delay="10500"/>
                            </p:stCondLst>
                            <p:childTnLst>
                              <p:par>
                                <p:cTn id="83" presetID="22" presetClass="entr" presetSubtype="1" fill="hold" nodeType="afterEffect">
                                  <p:childTnLst>
                                    <p:set>
                                      <p:cBhvr>
                                        <p:cTn id="84" dur="1" fill="hold">
                                          <p:stCondLst>
                                            <p:cond delay="0"/>
                                          </p:stCondLst>
                                        </p:cTn>
                                        <p:tgtEl>
                                          <p:spTgt spid="34"/>
                                        </p:tgtEl>
                                        <p:attrNameLst>
                                          <p:attrName>style.visibility</p:attrName>
                                        </p:attrNameLst>
                                      </p:cBhvr>
                                      <p:to>
                                        <p:strVal val="visible"/>
                                      </p:to>
                                    </p:set>
                                    <p:animEffect transition="in" filter="wipe(up)">
                                      <p:cBhvr>
                                        <p:cTn id="85" dur="500"/>
                                        <p:tgtEl>
                                          <p:spTgt spid="34"/>
                                        </p:tgtEl>
                                      </p:cBhvr>
                                    </p:animEffect>
                                  </p:childTnLst>
                                </p:cTn>
                              </p:par>
                            </p:childTnLst>
                          </p:cTn>
                        </p:par>
                        <p:par>
                          <p:cTn id="86" fill="hold" nodeType="withGroup">
                            <p:stCondLst>
                              <p:cond delay="11000"/>
                            </p:stCondLst>
                            <p:childTnLst>
                              <p:par>
                                <p:cTn id="87" presetID="10" presetClass="entr" presetSubtype="0" fill="hold" grpId="5" nodeType="afterEffec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1"/>
      <p:bldP spid="25" grpId="2"/>
      <p:bldP spid="27" grpId="3"/>
      <p:bldP spid="28" grpId="4"/>
      <p:bldP spid="29" grpId="5"/>
      <p:bldP spid="30" grpId="6"/>
    </p:bld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 name="菱形 24"/>
          <p:cNvSpPr/>
          <p:nvPr/>
        </p:nvSpPr>
        <p:spPr>
          <a:xfrm>
            <a:off x="7612277" y="3325206"/>
            <a:ext cx="338296" cy="33829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7" name="菱形 26"/>
          <p:cNvSpPr/>
          <p:nvPr/>
        </p:nvSpPr>
        <p:spPr>
          <a:xfrm>
            <a:off x="5687957" y="2796042"/>
            <a:ext cx="676546" cy="67654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9" name="菱形 28"/>
          <p:cNvSpPr/>
          <p:nvPr/>
        </p:nvSpPr>
        <p:spPr>
          <a:xfrm>
            <a:off x="6948832" y="951570"/>
            <a:ext cx="551196" cy="55119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31" name="菱形 30"/>
          <p:cNvSpPr/>
          <p:nvPr/>
        </p:nvSpPr>
        <p:spPr>
          <a:xfrm>
            <a:off x="6363767" y="681540"/>
            <a:ext cx="338296" cy="33829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32" name="菱形 31"/>
          <p:cNvSpPr/>
          <p:nvPr/>
        </p:nvSpPr>
        <p:spPr>
          <a:xfrm>
            <a:off x="5850398" y="3678561"/>
            <a:ext cx="533154" cy="533154"/>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12" name="组合 11"/>
          <p:cNvGrpSpPr/>
          <p:nvPr/>
        </p:nvGrpSpPr>
        <p:grpSpPr>
          <a:xfrm>
            <a:off x="6093741" y="1806667"/>
            <a:ext cx="1665185" cy="1665185"/>
            <a:chOff x="6093737" y="1806665"/>
            <a:chExt cx="1665185" cy="1665185"/>
          </a:xfrm>
        </p:grpSpPr>
        <p:sp>
          <p:nvSpPr>
            <p:cNvPr id="22" name="菱形 21"/>
            <p:cNvSpPr/>
            <p:nvPr/>
          </p:nvSpPr>
          <p:spPr>
            <a:xfrm>
              <a:off x="6093737" y="1806665"/>
              <a:ext cx="1665185" cy="1665185"/>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38" name="组合 37"/>
            <p:cNvGrpSpPr/>
            <p:nvPr/>
          </p:nvGrpSpPr>
          <p:grpSpPr>
            <a:xfrm>
              <a:off x="6631848" y="2401926"/>
              <a:ext cx="588962" cy="474663"/>
              <a:chOff x="5497513" y="6915150"/>
              <a:chExt cx="588962" cy="474663"/>
            </a:xfrm>
            <a:solidFill>
              <a:schemeClr val="bg1"/>
            </a:solidFill>
          </p:grpSpPr>
          <p:sp>
            <p:nvSpPr>
              <p:cNvPr id="33" name="Freeform 934"/>
              <p:cNvSpPr/>
              <p:nvPr/>
            </p:nvSpPr>
            <p:spPr bwMode="auto">
              <a:xfrm>
                <a:off x="5497513" y="7180263"/>
                <a:ext cx="279400" cy="209550"/>
              </a:xfrm>
              <a:custGeom>
                <a:gdLst>
                  <a:gd name="T0" fmla="*/ 0 w 109"/>
                  <a:gd name="T1" fmla="*/ 20 h 82"/>
                  <a:gd name="T2" fmla="*/ 109 w 109"/>
                  <a:gd name="T3" fmla="*/ 54 h 82"/>
                  <a:gd name="T4" fmla="*/ 0 w 109"/>
                  <a:gd name="T5" fmla="*/ 20 h 82"/>
                </a:gdLst>
                <a:cxnLst>
                  <a:cxn ang="0">
                    <a:pos x="T0" y="T1"/>
                  </a:cxn>
                  <a:cxn ang="0">
                    <a:pos x="T2" y="T3"/>
                  </a:cxn>
                  <a:cxn ang="0">
                    <a:pos x="T4" y="T5"/>
                  </a:cxn>
                </a:cxnLst>
                <a:rect l="0" t="0" r="r" b="b"/>
                <a:pathLst>
                  <a:path w="109" h="82">
                    <a:moveTo>
                      <a:pt x="0" y="20"/>
                    </a:moveTo>
                    <a:cubicBezTo>
                      <a:pt x="0" y="20"/>
                      <a:pt x="38" y="82"/>
                      <a:pt x="109" y="54"/>
                    </a:cubicBezTo>
                    <a:cubicBezTo>
                      <a:pt x="109" y="54"/>
                      <a:pt x="74" y="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4" name="Freeform 935"/>
              <p:cNvSpPr/>
              <p:nvPr/>
            </p:nvSpPr>
            <p:spPr bwMode="auto">
              <a:xfrm>
                <a:off x="5619750" y="7088188"/>
                <a:ext cx="157163" cy="127000"/>
              </a:xfrm>
              <a:custGeom>
                <a:gdLst>
                  <a:gd name="T0" fmla="*/ 0 w 61"/>
                  <a:gd name="T1" fmla="*/ 0 h 50"/>
                  <a:gd name="T2" fmla="*/ 61 w 61"/>
                  <a:gd name="T3" fmla="*/ 50 h 50"/>
                  <a:gd name="T4" fmla="*/ 0 w 61"/>
                  <a:gd name="T5" fmla="*/ 0 h 50"/>
                </a:gdLst>
                <a:cxnLst>
                  <a:cxn ang="0">
                    <a:pos x="T0" y="T1"/>
                  </a:cxn>
                  <a:cxn ang="0">
                    <a:pos x="T2" y="T3"/>
                  </a:cxn>
                  <a:cxn ang="0">
                    <a:pos x="T4" y="T5"/>
                  </a:cxn>
                </a:cxnLst>
                <a:rect l="0" t="0" r="r" b="b"/>
                <a:pathLst>
                  <a:path w="61" h="50">
                    <a:moveTo>
                      <a:pt x="0" y="0"/>
                    </a:moveTo>
                    <a:cubicBezTo>
                      <a:pt x="0" y="0"/>
                      <a:pt x="7" y="50"/>
                      <a:pt x="61" y="50"/>
                    </a:cubicBezTo>
                    <a:cubicBezTo>
                      <a:pt x="61" y="50"/>
                      <a:pt x="53"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5" name="Freeform 936"/>
              <p:cNvSpPr/>
              <p:nvPr/>
            </p:nvSpPr>
            <p:spPr bwMode="auto">
              <a:xfrm>
                <a:off x="5794375" y="7088188"/>
                <a:ext cx="157163" cy="127000"/>
              </a:xfrm>
              <a:custGeom>
                <a:gdLst>
                  <a:gd name="T0" fmla="*/ 61 w 61"/>
                  <a:gd name="T1" fmla="*/ 0 h 50"/>
                  <a:gd name="T2" fmla="*/ 0 w 61"/>
                  <a:gd name="T3" fmla="*/ 50 h 50"/>
                  <a:gd name="T4" fmla="*/ 61 w 61"/>
                  <a:gd name="T5" fmla="*/ 0 h 50"/>
                </a:gdLst>
                <a:cxnLst>
                  <a:cxn ang="0">
                    <a:pos x="T0" y="T1"/>
                  </a:cxn>
                  <a:cxn ang="0">
                    <a:pos x="T2" y="T3"/>
                  </a:cxn>
                  <a:cxn ang="0">
                    <a:pos x="T4" y="T5"/>
                  </a:cxn>
                </a:cxnLst>
                <a:rect l="0" t="0" r="r" b="b"/>
                <a:pathLst>
                  <a:path w="61" h="50">
                    <a:moveTo>
                      <a:pt x="61" y="0"/>
                    </a:moveTo>
                    <a:cubicBezTo>
                      <a:pt x="61" y="0"/>
                      <a:pt x="54" y="50"/>
                      <a:pt x="0" y="50"/>
                    </a:cubicBezTo>
                    <a:cubicBezTo>
                      <a:pt x="0" y="50"/>
                      <a:pt x="8" y="7"/>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6" name="Freeform 937"/>
              <p:cNvSpPr/>
              <p:nvPr/>
            </p:nvSpPr>
            <p:spPr bwMode="auto">
              <a:xfrm>
                <a:off x="5807075" y="7180263"/>
                <a:ext cx="279400" cy="209550"/>
              </a:xfrm>
              <a:custGeom>
                <a:gdLst>
                  <a:gd name="T0" fmla="*/ 109 w 109"/>
                  <a:gd name="T1" fmla="*/ 20 h 82"/>
                  <a:gd name="T2" fmla="*/ 0 w 109"/>
                  <a:gd name="T3" fmla="*/ 54 h 82"/>
                  <a:gd name="T4" fmla="*/ 109 w 109"/>
                  <a:gd name="T5" fmla="*/ 20 h 82"/>
                </a:gdLst>
                <a:cxnLst>
                  <a:cxn ang="0">
                    <a:pos x="T0" y="T1"/>
                  </a:cxn>
                  <a:cxn ang="0">
                    <a:pos x="T2" y="T3"/>
                  </a:cxn>
                  <a:cxn ang="0">
                    <a:pos x="T4" y="T5"/>
                  </a:cxn>
                </a:cxnLst>
                <a:rect l="0" t="0" r="r" b="b"/>
                <a:pathLst>
                  <a:path w="109" h="82">
                    <a:moveTo>
                      <a:pt x="109" y="20"/>
                    </a:moveTo>
                    <a:cubicBezTo>
                      <a:pt x="109" y="20"/>
                      <a:pt x="71" y="82"/>
                      <a:pt x="0" y="54"/>
                    </a:cubicBezTo>
                    <a:cubicBezTo>
                      <a:pt x="0" y="54"/>
                      <a:pt x="35" y="0"/>
                      <a:pt x="10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7" name="Freeform 938"/>
              <p:cNvSpPr/>
              <p:nvPr/>
            </p:nvSpPr>
            <p:spPr bwMode="auto">
              <a:xfrm>
                <a:off x="5710238" y="6915150"/>
                <a:ext cx="150813" cy="207963"/>
              </a:xfrm>
              <a:custGeom>
                <a:gdLst>
                  <a:gd name="T0" fmla="*/ 27 w 59"/>
                  <a:gd name="T1" fmla="*/ 81 h 81"/>
                  <a:gd name="T2" fmla="*/ 28 w 59"/>
                  <a:gd name="T3" fmla="*/ 0 h 81"/>
                  <a:gd name="T4" fmla="*/ 27 w 59"/>
                  <a:gd name="T5" fmla="*/ 81 h 81"/>
                </a:gdLst>
                <a:cxnLst>
                  <a:cxn ang="0">
                    <a:pos x="T0" y="T1"/>
                  </a:cxn>
                  <a:cxn ang="0">
                    <a:pos x="T2" y="T3"/>
                  </a:cxn>
                  <a:cxn ang="0">
                    <a:pos x="T4" y="T5"/>
                  </a:cxn>
                </a:cxnLst>
                <a:rect l="0" t="0" r="r" b="b"/>
                <a:pathLst>
                  <a:path w="59" h="81">
                    <a:moveTo>
                      <a:pt x="27" y="81"/>
                    </a:moveTo>
                    <a:cubicBezTo>
                      <a:pt x="27" y="81"/>
                      <a:pt x="0" y="60"/>
                      <a:pt x="28" y="0"/>
                    </a:cubicBezTo>
                    <a:cubicBezTo>
                      <a:pt x="28" y="0"/>
                      <a:pt x="59" y="53"/>
                      <a:pt x="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grpSp>
        <p:nvGrpSpPr>
          <p:cNvPr id="8" name="组合 7"/>
          <p:cNvGrpSpPr/>
          <p:nvPr/>
        </p:nvGrpSpPr>
        <p:grpSpPr>
          <a:xfrm>
            <a:off x="4528552" y="1951670"/>
            <a:ext cx="1375176" cy="1375176"/>
            <a:chOff x="4528552" y="1951670"/>
            <a:chExt cx="1375176" cy="1375176"/>
          </a:xfrm>
        </p:grpSpPr>
        <p:sp>
          <p:nvSpPr>
            <p:cNvPr id="24" name="菱形 23"/>
            <p:cNvSpPr/>
            <p:nvPr/>
          </p:nvSpPr>
          <p:spPr>
            <a:xfrm>
              <a:off x="4528552" y="1951670"/>
              <a:ext cx="1375176" cy="137517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39" name="Freeform 939"/>
            <p:cNvSpPr>
              <a:spLocks noEditPoints="1"/>
            </p:cNvSpPr>
            <p:nvPr/>
          </p:nvSpPr>
          <p:spPr bwMode="auto">
            <a:xfrm>
              <a:off x="5034371" y="2403514"/>
              <a:ext cx="363538" cy="471488"/>
            </a:xfrm>
            <a:custGeom>
              <a:gdLst>
                <a:gd name="T0" fmla="*/ 62 w 142"/>
                <a:gd name="T1" fmla="*/ 126 h 184"/>
                <a:gd name="T2" fmla="*/ 142 w 142"/>
                <a:gd name="T3" fmla="*/ 78 h 184"/>
                <a:gd name="T4" fmla="*/ 62 w 142"/>
                <a:gd name="T5" fmla="*/ 126 h 184"/>
                <a:gd name="T6" fmla="*/ 68 w 142"/>
                <a:gd name="T7" fmla="*/ 167 h 184"/>
                <a:gd name="T8" fmla="*/ 65 w 142"/>
                <a:gd name="T9" fmla="*/ 81 h 184"/>
                <a:gd name="T10" fmla="*/ 56 w 142"/>
                <a:gd name="T11" fmla="*/ 0 h 184"/>
                <a:gd name="T12" fmla="*/ 58 w 142"/>
                <a:gd name="T13" fmla="*/ 75 h 184"/>
                <a:gd name="T14" fmla="*/ 0 w 142"/>
                <a:gd name="T15" fmla="*/ 12 h 184"/>
                <a:gd name="T16" fmla="*/ 50 w 142"/>
                <a:gd name="T17" fmla="*/ 87 h 184"/>
                <a:gd name="T18" fmla="*/ 44 w 142"/>
                <a:gd name="T19" fmla="*/ 167 h 184"/>
                <a:gd name="T20" fmla="*/ 15 w 142"/>
                <a:gd name="T21" fmla="*/ 184 h 184"/>
                <a:gd name="T22" fmla="*/ 99 w 142"/>
                <a:gd name="T23" fmla="*/ 184 h 184"/>
                <a:gd name="T24" fmla="*/ 68 w 142"/>
                <a:gd name="T25" fmla="*/ 167 h 1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4">
                  <a:moveTo>
                    <a:pt x="62" y="126"/>
                  </a:moveTo>
                  <a:cubicBezTo>
                    <a:pt x="62" y="126"/>
                    <a:pt x="104" y="159"/>
                    <a:pt x="142" y="78"/>
                  </a:cubicBezTo>
                  <a:cubicBezTo>
                    <a:pt x="142" y="78"/>
                    <a:pt x="63" y="63"/>
                    <a:pt x="62" y="126"/>
                  </a:cubicBezTo>
                  <a:close/>
                  <a:moveTo>
                    <a:pt x="68" y="167"/>
                  </a:moveTo>
                  <a:cubicBezTo>
                    <a:pt x="56" y="150"/>
                    <a:pt x="45" y="121"/>
                    <a:pt x="65" y="81"/>
                  </a:cubicBezTo>
                  <a:cubicBezTo>
                    <a:pt x="101" y="12"/>
                    <a:pt x="56" y="0"/>
                    <a:pt x="56" y="0"/>
                  </a:cubicBezTo>
                  <a:cubicBezTo>
                    <a:pt x="56" y="0"/>
                    <a:pt x="94" y="17"/>
                    <a:pt x="58" y="75"/>
                  </a:cubicBezTo>
                  <a:cubicBezTo>
                    <a:pt x="69" y="26"/>
                    <a:pt x="0" y="12"/>
                    <a:pt x="0" y="12"/>
                  </a:cubicBezTo>
                  <a:cubicBezTo>
                    <a:pt x="2" y="86"/>
                    <a:pt x="38" y="88"/>
                    <a:pt x="50" y="87"/>
                  </a:cubicBezTo>
                  <a:cubicBezTo>
                    <a:pt x="28" y="122"/>
                    <a:pt x="34" y="150"/>
                    <a:pt x="44" y="167"/>
                  </a:cubicBezTo>
                  <a:cubicBezTo>
                    <a:pt x="28" y="170"/>
                    <a:pt x="16" y="176"/>
                    <a:pt x="15" y="184"/>
                  </a:cubicBezTo>
                  <a:cubicBezTo>
                    <a:pt x="99" y="184"/>
                    <a:pt x="99" y="184"/>
                    <a:pt x="99" y="184"/>
                  </a:cubicBezTo>
                  <a:cubicBezTo>
                    <a:pt x="98" y="176"/>
                    <a:pt x="85" y="169"/>
                    <a:pt x="68" y="1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13" name="组合 12"/>
          <p:cNvGrpSpPr/>
          <p:nvPr/>
        </p:nvGrpSpPr>
        <p:grpSpPr>
          <a:xfrm>
            <a:off x="6543787" y="3336835"/>
            <a:ext cx="1383306" cy="1383306"/>
            <a:chOff x="6543787" y="3336835"/>
            <a:chExt cx="1383306" cy="1383306"/>
          </a:xfrm>
        </p:grpSpPr>
        <p:sp>
          <p:nvSpPr>
            <p:cNvPr id="28" name="菱形 27"/>
            <p:cNvSpPr/>
            <p:nvPr/>
          </p:nvSpPr>
          <p:spPr>
            <a:xfrm>
              <a:off x="6543787" y="3336835"/>
              <a:ext cx="1383306" cy="138330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43" name="组合 42"/>
            <p:cNvGrpSpPr/>
            <p:nvPr/>
          </p:nvGrpSpPr>
          <p:grpSpPr>
            <a:xfrm>
              <a:off x="6993837" y="3831890"/>
              <a:ext cx="433388" cy="441326"/>
              <a:chOff x="7007225" y="6927850"/>
              <a:chExt cx="433388" cy="441326"/>
            </a:xfrm>
            <a:solidFill>
              <a:schemeClr val="bg1"/>
            </a:solidFill>
          </p:grpSpPr>
          <p:sp>
            <p:nvSpPr>
              <p:cNvPr id="40" name="Freeform 940"/>
              <p:cNvSpPr/>
              <p:nvPr/>
            </p:nvSpPr>
            <p:spPr bwMode="auto">
              <a:xfrm>
                <a:off x="7099300" y="6964363"/>
                <a:ext cx="249238" cy="404813"/>
              </a:xfrm>
              <a:custGeom>
                <a:gdLst>
                  <a:gd name="T0" fmla="*/ 35 w 97"/>
                  <a:gd name="T1" fmla="*/ 0 h 158"/>
                  <a:gd name="T2" fmla="*/ 35 w 97"/>
                  <a:gd name="T3" fmla="*/ 2 h 158"/>
                  <a:gd name="T4" fmla="*/ 31 w 97"/>
                  <a:gd name="T5" fmla="*/ 49 h 158"/>
                  <a:gd name="T6" fmla="*/ 9 w 97"/>
                  <a:gd name="T7" fmla="*/ 86 h 158"/>
                  <a:gd name="T8" fmla="*/ 9 w 97"/>
                  <a:gd name="T9" fmla="*/ 86 h 158"/>
                  <a:gd name="T10" fmla="*/ 1 w 97"/>
                  <a:gd name="T11" fmla="*/ 115 h 158"/>
                  <a:gd name="T12" fmla="*/ 51 w 97"/>
                  <a:gd name="T13" fmla="*/ 155 h 158"/>
                  <a:gd name="T14" fmla="*/ 95 w 97"/>
                  <a:gd name="T15" fmla="*/ 100 h 158"/>
                  <a:gd name="T16" fmla="*/ 35 w 97"/>
                  <a:gd name="T17" fmla="*/ 0 h 1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58">
                    <a:moveTo>
                      <a:pt x="35" y="0"/>
                    </a:moveTo>
                    <a:cubicBezTo>
                      <a:pt x="35" y="1"/>
                      <a:pt x="35" y="2"/>
                      <a:pt x="35" y="2"/>
                    </a:cubicBezTo>
                    <a:cubicBezTo>
                      <a:pt x="37" y="9"/>
                      <a:pt x="40" y="24"/>
                      <a:pt x="31" y="49"/>
                    </a:cubicBezTo>
                    <a:cubicBezTo>
                      <a:pt x="27" y="60"/>
                      <a:pt x="17" y="73"/>
                      <a:pt x="9" y="86"/>
                    </a:cubicBezTo>
                    <a:cubicBezTo>
                      <a:pt x="9" y="86"/>
                      <a:pt x="9" y="86"/>
                      <a:pt x="9" y="86"/>
                    </a:cubicBezTo>
                    <a:cubicBezTo>
                      <a:pt x="3" y="95"/>
                      <a:pt x="0" y="105"/>
                      <a:pt x="1" y="115"/>
                    </a:cubicBezTo>
                    <a:cubicBezTo>
                      <a:pt x="4" y="140"/>
                      <a:pt x="26" y="158"/>
                      <a:pt x="51" y="155"/>
                    </a:cubicBezTo>
                    <a:cubicBezTo>
                      <a:pt x="76" y="153"/>
                      <a:pt x="97" y="131"/>
                      <a:pt x="95" y="100"/>
                    </a:cubicBezTo>
                    <a:cubicBezTo>
                      <a:pt x="92" y="36"/>
                      <a:pt x="35"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1" name="Freeform 941"/>
              <p:cNvSpPr/>
              <p:nvPr/>
            </p:nvSpPr>
            <p:spPr bwMode="auto">
              <a:xfrm>
                <a:off x="7296150" y="6927850"/>
                <a:ext cx="144463" cy="269875"/>
              </a:xfrm>
              <a:custGeom>
                <a:gdLst>
                  <a:gd name="T0" fmla="*/ 51 w 56"/>
                  <a:gd name="T1" fmla="*/ 58 h 105"/>
                  <a:gd name="T2" fmla="*/ 51 w 56"/>
                  <a:gd name="T3" fmla="*/ 58 h 105"/>
                  <a:gd name="T4" fmla="*/ 36 w 56"/>
                  <a:gd name="T5" fmla="*/ 33 h 105"/>
                  <a:gd name="T6" fmla="*/ 33 w 56"/>
                  <a:gd name="T7" fmla="*/ 2 h 105"/>
                  <a:gd name="T8" fmla="*/ 33 w 56"/>
                  <a:gd name="T9" fmla="*/ 0 h 105"/>
                  <a:gd name="T10" fmla="*/ 0 w 56"/>
                  <a:gd name="T11" fmla="*/ 39 h 105"/>
                  <a:gd name="T12" fmla="*/ 28 w 56"/>
                  <a:gd name="T13" fmla="*/ 105 h 105"/>
                  <a:gd name="T14" fmla="*/ 56 w 56"/>
                  <a:gd name="T15" fmla="*/ 78 h 105"/>
                  <a:gd name="T16" fmla="*/ 51 w 56"/>
                  <a:gd name="T17" fmla="*/ 58 h 10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5">
                    <a:moveTo>
                      <a:pt x="51" y="58"/>
                    </a:moveTo>
                    <a:cubicBezTo>
                      <a:pt x="51" y="58"/>
                      <a:pt x="51" y="58"/>
                      <a:pt x="51" y="58"/>
                    </a:cubicBezTo>
                    <a:cubicBezTo>
                      <a:pt x="45" y="50"/>
                      <a:pt x="39" y="40"/>
                      <a:pt x="36" y="33"/>
                    </a:cubicBezTo>
                    <a:cubicBezTo>
                      <a:pt x="30" y="17"/>
                      <a:pt x="32" y="6"/>
                      <a:pt x="33" y="2"/>
                    </a:cubicBezTo>
                    <a:cubicBezTo>
                      <a:pt x="33" y="1"/>
                      <a:pt x="33" y="1"/>
                      <a:pt x="33" y="0"/>
                    </a:cubicBezTo>
                    <a:cubicBezTo>
                      <a:pt x="33" y="0"/>
                      <a:pt x="11" y="14"/>
                      <a:pt x="0" y="39"/>
                    </a:cubicBezTo>
                    <a:cubicBezTo>
                      <a:pt x="13" y="55"/>
                      <a:pt x="25" y="77"/>
                      <a:pt x="28" y="105"/>
                    </a:cubicBezTo>
                    <a:cubicBezTo>
                      <a:pt x="42" y="104"/>
                      <a:pt x="54" y="93"/>
                      <a:pt x="56" y="78"/>
                    </a:cubicBezTo>
                    <a:cubicBezTo>
                      <a:pt x="56" y="71"/>
                      <a:pt x="55" y="64"/>
                      <a:pt x="5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2" name="Freeform 942"/>
              <p:cNvSpPr/>
              <p:nvPr/>
            </p:nvSpPr>
            <p:spPr bwMode="auto">
              <a:xfrm>
                <a:off x="7007225" y="6989763"/>
                <a:ext cx="130175" cy="282575"/>
              </a:xfrm>
              <a:custGeom>
                <a:gdLst>
                  <a:gd name="T0" fmla="*/ 25 w 51"/>
                  <a:gd name="T1" fmla="*/ 105 h 110"/>
                  <a:gd name="T2" fmla="*/ 32 w 51"/>
                  <a:gd name="T3" fmla="*/ 76 h 110"/>
                  <a:gd name="T4" fmla="*/ 32 w 51"/>
                  <a:gd name="T5" fmla="*/ 76 h 110"/>
                  <a:gd name="T6" fmla="*/ 51 w 51"/>
                  <a:gd name="T7" fmla="*/ 44 h 110"/>
                  <a:gd name="T8" fmla="*/ 45 w 51"/>
                  <a:gd name="T9" fmla="*/ 34 h 110"/>
                  <a:gd name="T10" fmla="*/ 38 w 51"/>
                  <a:gd name="T11" fmla="*/ 1 h 110"/>
                  <a:gd name="T12" fmla="*/ 38 w 51"/>
                  <a:gd name="T13" fmla="*/ 0 h 110"/>
                  <a:gd name="T14" fmla="*/ 3 w 51"/>
                  <a:gd name="T15" fmla="*/ 77 h 110"/>
                  <a:gd name="T16" fmla="*/ 26 w 51"/>
                  <a:gd name="T17" fmla="*/ 110 h 110"/>
                  <a:gd name="T18" fmla="*/ 25 w 51"/>
                  <a:gd name="T19" fmla="*/ 105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0">
                    <a:moveTo>
                      <a:pt x="25" y="105"/>
                    </a:moveTo>
                    <a:cubicBezTo>
                      <a:pt x="24" y="94"/>
                      <a:pt x="26" y="84"/>
                      <a:pt x="32" y="76"/>
                    </a:cubicBezTo>
                    <a:cubicBezTo>
                      <a:pt x="32" y="76"/>
                      <a:pt x="32" y="76"/>
                      <a:pt x="32" y="76"/>
                    </a:cubicBezTo>
                    <a:cubicBezTo>
                      <a:pt x="39" y="65"/>
                      <a:pt x="47" y="54"/>
                      <a:pt x="51" y="44"/>
                    </a:cubicBezTo>
                    <a:cubicBezTo>
                      <a:pt x="49" y="40"/>
                      <a:pt x="47" y="37"/>
                      <a:pt x="45" y="34"/>
                    </a:cubicBezTo>
                    <a:cubicBezTo>
                      <a:pt x="36" y="17"/>
                      <a:pt x="37" y="6"/>
                      <a:pt x="38" y="1"/>
                    </a:cubicBezTo>
                    <a:cubicBezTo>
                      <a:pt x="38" y="1"/>
                      <a:pt x="38" y="0"/>
                      <a:pt x="38" y="0"/>
                    </a:cubicBezTo>
                    <a:cubicBezTo>
                      <a:pt x="38" y="0"/>
                      <a:pt x="0" y="30"/>
                      <a:pt x="3" y="77"/>
                    </a:cubicBezTo>
                    <a:cubicBezTo>
                      <a:pt x="4" y="93"/>
                      <a:pt x="14" y="105"/>
                      <a:pt x="26" y="110"/>
                    </a:cubicBezTo>
                    <a:cubicBezTo>
                      <a:pt x="25" y="108"/>
                      <a:pt x="25" y="107"/>
                      <a:pt x="2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grpSp>
        <p:nvGrpSpPr>
          <p:cNvPr id="10" name="组合 9"/>
          <p:cNvGrpSpPr/>
          <p:nvPr/>
        </p:nvGrpSpPr>
        <p:grpSpPr>
          <a:xfrm>
            <a:off x="7102847" y="1105587"/>
            <a:ext cx="1357156" cy="1357156"/>
            <a:chOff x="7102847" y="1105585"/>
            <a:chExt cx="1357156" cy="1357156"/>
          </a:xfrm>
        </p:grpSpPr>
        <p:sp>
          <p:nvSpPr>
            <p:cNvPr id="21" name="菱形 20"/>
            <p:cNvSpPr/>
            <p:nvPr/>
          </p:nvSpPr>
          <p:spPr>
            <a:xfrm>
              <a:off x="7102847" y="1105585"/>
              <a:ext cx="1357156" cy="1357156"/>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49" name="组合 48"/>
            <p:cNvGrpSpPr/>
            <p:nvPr/>
          </p:nvGrpSpPr>
          <p:grpSpPr>
            <a:xfrm>
              <a:off x="7548063" y="1565882"/>
              <a:ext cx="466725" cy="436563"/>
              <a:chOff x="9229725" y="6948488"/>
              <a:chExt cx="466725" cy="436563"/>
            </a:xfrm>
            <a:solidFill>
              <a:schemeClr val="bg1"/>
            </a:solidFill>
          </p:grpSpPr>
          <p:sp>
            <p:nvSpPr>
              <p:cNvPr id="44" name="Freeform 945"/>
              <p:cNvSpPr/>
              <p:nvPr/>
            </p:nvSpPr>
            <p:spPr bwMode="auto">
              <a:xfrm>
                <a:off x="9393238" y="7189788"/>
                <a:ext cx="166688" cy="195263"/>
              </a:xfrm>
              <a:custGeom>
                <a:gdLst>
                  <a:gd name="T0" fmla="*/ 18 w 65"/>
                  <a:gd name="T1" fmla="*/ 10 h 76"/>
                  <a:gd name="T2" fmla="*/ 28 w 65"/>
                  <a:gd name="T3" fmla="*/ 76 h 76"/>
                  <a:gd name="T4" fmla="*/ 33 w 65"/>
                  <a:gd name="T5" fmla="*/ 0 h 76"/>
                  <a:gd name="T6" fmla="*/ 29 w 65"/>
                  <a:gd name="T7" fmla="*/ 40 h 76"/>
                  <a:gd name="T8" fmla="*/ 18 w 65"/>
                  <a:gd name="T9" fmla="*/ 10 h 76"/>
                </a:gdLst>
                <a:cxnLst>
                  <a:cxn ang="0">
                    <a:pos x="T0" y="T1"/>
                  </a:cxn>
                  <a:cxn ang="0">
                    <a:pos x="T2" y="T3"/>
                  </a:cxn>
                  <a:cxn ang="0">
                    <a:pos x="T4" y="T5"/>
                  </a:cxn>
                  <a:cxn ang="0">
                    <a:pos x="T6" y="T7"/>
                  </a:cxn>
                  <a:cxn ang="0">
                    <a:pos x="T8" y="T9"/>
                  </a:cxn>
                </a:cxnLst>
                <a:rect l="0" t="0" r="r" b="b"/>
                <a:pathLst>
                  <a:path w="65" h="76">
                    <a:moveTo>
                      <a:pt x="18" y="10"/>
                    </a:moveTo>
                    <a:cubicBezTo>
                      <a:pt x="18" y="10"/>
                      <a:pt x="0" y="52"/>
                      <a:pt x="28" y="76"/>
                    </a:cubicBezTo>
                    <a:cubicBezTo>
                      <a:pt x="28" y="76"/>
                      <a:pt x="65" y="40"/>
                      <a:pt x="33" y="0"/>
                    </a:cubicBezTo>
                    <a:cubicBezTo>
                      <a:pt x="33" y="0"/>
                      <a:pt x="38" y="23"/>
                      <a:pt x="29" y="40"/>
                    </a:cubicBezTo>
                    <a:cubicBezTo>
                      <a:pt x="29" y="40"/>
                      <a:pt x="27" y="18"/>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5" name="Freeform 946"/>
              <p:cNvSpPr/>
              <p:nvPr/>
            </p:nvSpPr>
            <p:spPr bwMode="auto">
              <a:xfrm>
                <a:off x="9509125" y="7100888"/>
                <a:ext cx="187325" cy="163513"/>
              </a:xfrm>
              <a:custGeom>
                <a:gdLst>
                  <a:gd name="T0" fmla="*/ 5 w 73"/>
                  <a:gd name="T1" fmla="*/ 34 h 64"/>
                  <a:gd name="T2" fmla="*/ 73 w 73"/>
                  <a:gd name="T3" fmla="*/ 45 h 64"/>
                  <a:gd name="T4" fmla="*/ 0 w 73"/>
                  <a:gd name="T5" fmla="*/ 17 h 64"/>
                  <a:gd name="T6" fmla="*/ 38 w 73"/>
                  <a:gd name="T7" fmla="*/ 33 h 64"/>
                  <a:gd name="T8" fmla="*/ 5 w 73"/>
                  <a:gd name="T9" fmla="*/ 34 h 64"/>
                </a:gdLst>
                <a:cxnLst>
                  <a:cxn ang="0">
                    <a:pos x="T0" y="T1"/>
                  </a:cxn>
                  <a:cxn ang="0">
                    <a:pos x="T2" y="T3"/>
                  </a:cxn>
                  <a:cxn ang="0">
                    <a:pos x="T4" y="T5"/>
                  </a:cxn>
                  <a:cxn ang="0">
                    <a:pos x="T6" y="T7"/>
                  </a:cxn>
                  <a:cxn ang="0">
                    <a:pos x="T8" y="T9"/>
                  </a:cxn>
                </a:cxnLst>
                <a:rect l="0" t="0" r="r" b="b"/>
                <a:pathLst>
                  <a:path w="73" h="64">
                    <a:moveTo>
                      <a:pt x="5" y="34"/>
                    </a:moveTo>
                    <a:cubicBezTo>
                      <a:pt x="5" y="34"/>
                      <a:pt x="40" y="64"/>
                      <a:pt x="73" y="45"/>
                    </a:cubicBezTo>
                    <a:cubicBezTo>
                      <a:pt x="73" y="45"/>
                      <a:pt x="49" y="0"/>
                      <a:pt x="0" y="17"/>
                    </a:cubicBezTo>
                    <a:cubicBezTo>
                      <a:pt x="0" y="17"/>
                      <a:pt x="25" y="19"/>
                      <a:pt x="38" y="33"/>
                    </a:cubicBezTo>
                    <a:cubicBezTo>
                      <a:pt x="38" y="33"/>
                      <a:pt x="16" y="28"/>
                      <a:pt x="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6" name="Freeform 947"/>
              <p:cNvSpPr/>
              <p:nvPr/>
            </p:nvSpPr>
            <p:spPr bwMode="auto">
              <a:xfrm>
                <a:off x="9471025" y="6948488"/>
                <a:ext cx="153988" cy="153988"/>
              </a:xfrm>
              <a:custGeom>
                <a:gdLst>
                  <a:gd name="T0" fmla="*/ 20 w 60"/>
                  <a:gd name="T1" fmla="*/ 60 h 60"/>
                  <a:gd name="T2" fmla="*/ 51 w 60"/>
                  <a:gd name="T3" fmla="*/ 0 h 60"/>
                  <a:gd name="T4" fmla="*/ 1 w 60"/>
                  <a:gd name="T5" fmla="*/ 59 h 60"/>
                  <a:gd name="T6" fmla="*/ 29 w 60"/>
                  <a:gd name="T7" fmla="*/ 29 h 60"/>
                  <a:gd name="T8" fmla="*/ 20 w 60"/>
                  <a:gd name="T9" fmla="*/ 60 h 60"/>
                </a:gdLst>
                <a:cxnLst>
                  <a:cxn ang="0">
                    <a:pos x="T0" y="T1"/>
                  </a:cxn>
                  <a:cxn ang="0">
                    <a:pos x="T2" y="T3"/>
                  </a:cxn>
                  <a:cxn ang="0">
                    <a:pos x="T4" y="T5"/>
                  </a:cxn>
                  <a:cxn ang="0">
                    <a:pos x="T6" y="T7"/>
                  </a:cxn>
                  <a:cxn ang="0">
                    <a:pos x="T8" y="T9"/>
                  </a:cxn>
                </a:cxnLst>
                <a:rect l="0" t="0" r="r" b="b"/>
                <a:pathLst>
                  <a:path w="60" h="60">
                    <a:moveTo>
                      <a:pt x="20" y="60"/>
                    </a:moveTo>
                    <a:cubicBezTo>
                      <a:pt x="20" y="60"/>
                      <a:pt x="60" y="36"/>
                      <a:pt x="51" y="0"/>
                    </a:cubicBezTo>
                    <a:cubicBezTo>
                      <a:pt x="51" y="0"/>
                      <a:pt x="0" y="8"/>
                      <a:pt x="1" y="59"/>
                    </a:cubicBezTo>
                    <a:cubicBezTo>
                      <a:pt x="1" y="59"/>
                      <a:pt x="11" y="37"/>
                      <a:pt x="29" y="29"/>
                    </a:cubicBezTo>
                    <a:cubicBezTo>
                      <a:pt x="29" y="29"/>
                      <a:pt x="17" y="48"/>
                      <a:pt x="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7" name="Freeform 948"/>
              <p:cNvSpPr/>
              <p:nvPr/>
            </p:nvSpPr>
            <p:spPr bwMode="auto">
              <a:xfrm>
                <a:off x="9293225" y="6956425"/>
                <a:ext cx="144463" cy="165100"/>
              </a:xfrm>
              <a:custGeom>
                <a:gdLst>
                  <a:gd name="T0" fmla="*/ 56 w 56"/>
                  <a:gd name="T1" fmla="*/ 47 h 64"/>
                  <a:gd name="T2" fmla="*/ 8 w 56"/>
                  <a:gd name="T3" fmla="*/ 0 h 64"/>
                  <a:gd name="T4" fmla="*/ 50 w 56"/>
                  <a:gd name="T5" fmla="*/ 64 h 64"/>
                  <a:gd name="T6" fmla="*/ 29 w 56"/>
                  <a:gd name="T7" fmla="*/ 29 h 64"/>
                  <a:gd name="T8" fmla="*/ 56 w 56"/>
                  <a:gd name="T9" fmla="*/ 47 h 64"/>
                </a:gdLst>
                <a:cxnLst>
                  <a:cxn ang="0">
                    <a:pos x="T0" y="T1"/>
                  </a:cxn>
                  <a:cxn ang="0">
                    <a:pos x="T2" y="T3"/>
                  </a:cxn>
                  <a:cxn ang="0">
                    <a:pos x="T4" y="T5"/>
                  </a:cxn>
                  <a:cxn ang="0">
                    <a:pos x="T6" y="T7"/>
                  </a:cxn>
                  <a:cxn ang="0">
                    <a:pos x="T8" y="T9"/>
                  </a:cxn>
                </a:cxnLst>
                <a:rect l="0" t="0" r="r" b="b"/>
                <a:pathLst>
                  <a:path w="56" h="64">
                    <a:moveTo>
                      <a:pt x="56" y="47"/>
                    </a:moveTo>
                    <a:cubicBezTo>
                      <a:pt x="56" y="47"/>
                      <a:pt x="45" y="2"/>
                      <a:pt x="8" y="0"/>
                    </a:cubicBezTo>
                    <a:cubicBezTo>
                      <a:pt x="8" y="0"/>
                      <a:pt x="0" y="49"/>
                      <a:pt x="50" y="64"/>
                    </a:cubicBezTo>
                    <a:cubicBezTo>
                      <a:pt x="50" y="64"/>
                      <a:pt x="31" y="47"/>
                      <a:pt x="29" y="29"/>
                    </a:cubicBezTo>
                    <a:cubicBezTo>
                      <a:pt x="29" y="29"/>
                      <a:pt x="44" y="46"/>
                      <a:pt x="5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48" name="Freeform 949"/>
              <p:cNvSpPr/>
              <p:nvPr/>
            </p:nvSpPr>
            <p:spPr bwMode="auto">
              <a:xfrm>
                <a:off x="9229725" y="7135813"/>
                <a:ext cx="195263" cy="146050"/>
              </a:xfrm>
              <a:custGeom>
                <a:gdLst>
                  <a:gd name="T0" fmla="*/ 61 w 76"/>
                  <a:gd name="T1" fmla="*/ 4 h 57"/>
                  <a:gd name="T2" fmla="*/ 0 w 76"/>
                  <a:gd name="T3" fmla="*/ 34 h 57"/>
                  <a:gd name="T4" fmla="*/ 76 w 76"/>
                  <a:gd name="T5" fmla="*/ 15 h 57"/>
                  <a:gd name="T6" fmla="*/ 35 w 76"/>
                  <a:gd name="T7" fmla="*/ 24 h 57"/>
                  <a:gd name="T8" fmla="*/ 61 w 76"/>
                  <a:gd name="T9" fmla="*/ 4 h 57"/>
                </a:gdLst>
                <a:cxnLst>
                  <a:cxn ang="0">
                    <a:pos x="T0" y="T1"/>
                  </a:cxn>
                  <a:cxn ang="0">
                    <a:pos x="T2" y="T3"/>
                  </a:cxn>
                  <a:cxn ang="0">
                    <a:pos x="T4" y="T5"/>
                  </a:cxn>
                  <a:cxn ang="0">
                    <a:pos x="T6" y="T7"/>
                  </a:cxn>
                  <a:cxn ang="0">
                    <a:pos x="T8" y="T9"/>
                  </a:cxn>
                </a:cxnLst>
                <a:rect l="0" t="0" r="r" b="b"/>
                <a:pathLst>
                  <a:path w="76" h="57">
                    <a:moveTo>
                      <a:pt x="61" y="4"/>
                    </a:moveTo>
                    <a:cubicBezTo>
                      <a:pt x="61" y="4"/>
                      <a:pt x="15" y="0"/>
                      <a:pt x="0" y="34"/>
                    </a:cubicBezTo>
                    <a:cubicBezTo>
                      <a:pt x="0" y="34"/>
                      <a:pt x="46" y="57"/>
                      <a:pt x="76" y="15"/>
                    </a:cubicBezTo>
                    <a:cubicBezTo>
                      <a:pt x="76" y="15"/>
                      <a:pt x="54" y="27"/>
                      <a:pt x="35" y="24"/>
                    </a:cubicBezTo>
                    <a:cubicBezTo>
                      <a:pt x="35" y="24"/>
                      <a:pt x="57" y="15"/>
                      <a:pt x="6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grpSp>
        <p:nvGrpSpPr>
          <p:cNvPr id="9" name="组合 8"/>
          <p:cNvGrpSpPr/>
          <p:nvPr/>
        </p:nvGrpSpPr>
        <p:grpSpPr>
          <a:xfrm>
            <a:off x="5577942" y="1290873"/>
            <a:ext cx="986586" cy="986584"/>
            <a:chOff x="5577942" y="1290871"/>
            <a:chExt cx="986586" cy="986584"/>
          </a:xfrm>
        </p:grpSpPr>
        <p:sp>
          <p:nvSpPr>
            <p:cNvPr id="23" name="菱形 22"/>
            <p:cNvSpPr/>
            <p:nvPr/>
          </p:nvSpPr>
          <p:spPr>
            <a:xfrm>
              <a:off x="5577942" y="1290871"/>
              <a:ext cx="986586" cy="986584"/>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50" name="Freeform 944"/>
            <p:cNvSpPr>
              <a:spLocks noEditPoints="1"/>
            </p:cNvSpPr>
            <p:nvPr/>
          </p:nvSpPr>
          <p:spPr bwMode="auto">
            <a:xfrm>
              <a:off x="5901373" y="1591282"/>
              <a:ext cx="339725" cy="385763"/>
            </a:xfrm>
            <a:custGeom>
              <a:gdLst>
                <a:gd name="T0" fmla="*/ 92 w 133"/>
                <a:gd name="T1" fmla="*/ 135 h 151"/>
                <a:gd name="T2" fmla="*/ 11 w 133"/>
                <a:gd name="T3" fmla="*/ 45 h 151"/>
                <a:gd name="T4" fmla="*/ 24 w 133"/>
                <a:gd name="T5" fmla="*/ 124 h 151"/>
                <a:gd name="T6" fmla="*/ 83 w 133"/>
                <a:gd name="T7" fmla="*/ 144 h 151"/>
                <a:gd name="T8" fmla="*/ 133 w 133"/>
                <a:gd name="T9" fmla="*/ 135 h 151"/>
                <a:gd name="T10" fmla="*/ 92 w 133"/>
                <a:gd name="T11" fmla="*/ 135 h 151"/>
                <a:gd name="T12" fmla="*/ 22 w 133"/>
                <a:gd name="T13" fmla="*/ 0 h 151"/>
                <a:gd name="T14" fmla="*/ 20 w 133"/>
                <a:gd name="T15" fmla="*/ 52 h 151"/>
                <a:gd name="T16" fmla="*/ 27 w 133"/>
                <a:gd name="T17" fmla="*/ 36 h 151"/>
                <a:gd name="T18" fmla="*/ 24 w 133"/>
                <a:gd name="T19" fmla="*/ 69 h 151"/>
                <a:gd name="T20" fmla="*/ 35 w 133"/>
                <a:gd name="T21" fmla="*/ 89 h 151"/>
                <a:gd name="T22" fmla="*/ 43 w 133"/>
                <a:gd name="T23" fmla="*/ 56 h 151"/>
                <a:gd name="T24" fmla="*/ 46 w 133"/>
                <a:gd name="T25" fmla="*/ 101 h 151"/>
                <a:gd name="T26" fmla="*/ 62 w 133"/>
                <a:gd name="T27" fmla="*/ 114 h 151"/>
                <a:gd name="T28" fmla="*/ 64 w 133"/>
                <a:gd name="T29" fmla="*/ 73 h 151"/>
                <a:gd name="T30" fmla="*/ 75 w 133"/>
                <a:gd name="T31" fmla="*/ 121 h 151"/>
                <a:gd name="T32" fmla="*/ 98 w 133"/>
                <a:gd name="T33" fmla="*/ 129 h 151"/>
                <a:gd name="T34" fmla="*/ 70 w 133"/>
                <a:gd name="T35" fmla="*/ 50 h 151"/>
                <a:gd name="T36" fmla="*/ 22 w 133"/>
                <a:gd name="T37" fmla="*/ 0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51">
                  <a:moveTo>
                    <a:pt x="92" y="135"/>
                  </a:moveTo>
                  <a:cubicBezTo>
                    <a:pt x="80" y="132"/>
                    <a:pt x="16" y="113"/>
                    <a:pt x="11" y="45"/>
                  </a:cubicBezTo>
                  <a:cubicBezTo>
                    <a:pt x="11" y="45"/>
                    <a:pt x="0" y="86"/>
                    <a:pt x="24" y="124"/>
                  </a:cubicBezTo>
                  <a:cubicBezTo>
                    <a:pt x="42" y="151"/>
                    <a:pt x="68" y="150"/>
                    <a:pt x="83" y="144"/>
                  </a:cubicBezTo>
                  <a:cubicBezTo>
                    <a:pt x="114" y="146"/>
                    <a:pt x="133" y="135"/>
                    <a:pt x="133" y="135"/>
                  </a:cubicBezTo>
                  <a:cubicBezTo>
                    <a:pt x="119" y="140"/>
                    <a:pt x="96" y="136"/>
                    <a:pt x="92" y="135"/>
                  </a:cubicBezTo>
                  <a:close/>
                  <a:moveTo>
                    <a:pt x="22" y="0"/>
                  </a:moveTo>
                  <a:cubicBezTo>
                    <a:pt x="17" y="21"/>
                    <a:pt x="17" y="38"/>
                    <a:pt x="20" y="52"/>
                  </a:cubicBezTo>
                  <a:cubicBezTo>
                    <a:pt x="22" y="41"/>
                    <a:pt x="27" y="36"/>
                    <a:pt x="27" y="36"/>
                  </a:cubicBezTo>
                  <a:cubicBezTo>
                    <a:pt x="22" y="49"/>
                    <a:pt x="24" y="64"/>
                    <a:pt x="24" y="69"/>
                  </a:cubicBezTo>
                  <a:cubicBezTo>
                    <a:pt x="27" y="77"/>
                    <a:pt x="31" y="83"/>
                    <a:pt x="35" y="89"/>
                  </a:cubicBezTo>
                  <a:cubicBezTo>
                    <a:pt x="35" y="68"/>
                    <a:pt x="43" y="56"/>
                    <a:pt x="43" y="56"/>
                  </a:cubicBezTo>
                  <a:cubicBezTo>
                    <a:pt x="39" y="76"/>
                    <a:pt x="44" y="96"/>
                    <a:pt x="46" y="101"/>
                  </a:cubicBezTo>
                  <a:cubicBezTo>
                    <a:pt x="51" y="106"/>
                    <a:pt x="56" y="111"/>
                    <a:pt x="62" y="114"/>
                  </a:cubicBezTo>
                  <a:cubicBezTo>
                    <a:pt x="57" y="89"/>
                    <a:pt x="64" y="73"/>
                    <a:pt x="64" y="73"/>
                  </a:cubicBezTo>
                  <a:cubicBezTo>
                    <a:pt x="63" y="94"/>
                    <a:pt x="72" y="114"/>
                    <a:pt x="75" y="121"/>
                  </a:cubicBezTo>
                  <a:cubicBezTo>
                    <a:pt x="88" y="127"/>
                    <a:pt x="98" y="129"/>
                    <a:pt x="98" y="129"/>
                  </a:cubicBezTo>
                  <a:cubicBezTo>
                    <a:pt x="98" y="129"/>
                    <a:pt x="115" y="82"/>
                    <a:pt x="70" y="50"/>
                  </a:cubicBezTo>
                  <a:cubicBezTo>
                    <a:pt x="36" y="26"/>
                    <a:pt x="22" y="0"/>
                    <a:pt x="2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grpSp>
        <p:nvGrpSpPr>
          <p:cNvPr id="11" name="组合 10"/>
          <p:cNvGrpSpPr/>
          <p:nvPr/>
        </p:nvGrpSpPr>
        <p:grpSpPr>
          <a:xfrm>
            <a:off x="7758922" y="2481740"/>
            <a:ext cx="953538" cy="953538"/>
            <a:chOff x="7758922" y="2481740"/>
            <a:chExt cx="953538" cy="953538"/>
          </a:xfrm>
        </p:grpSpPr>
        <p:sp>
          <p:nvSpPr>
            <p:cNvPr id="30" name="菱形 29"/>
            <p:cNvSpPr/>
            <p:nvPr/>
          </p:nvSpPr>
          <p:spPr>
            <a:xfrm>
              <a:off x="7758922" y="2481740"/>
              <a:ext cx="953538" cy="953538"/>
            </a:xfrm>
            <a:prstGeom prst="diamond">
              <a:avLst/>
            </a:prstGeom>
            <a:solidFill>
              <a:schemeClr val="bg1">
                <a:lumMod val="65000"/>
                <a:alpha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51" name="Freeform 1099"/>
            <p:cNvSpPr/>
            <p:nvPr/>
          </p:nvSpPr>
          <p:spPr bwMode="auto">
            <a:xfrm>
              <a:off x="8038841" y="2716415"/>
              <a:ext cx="393700" cy="484188"/>
            </a:xfrm>
            <a:custGeom>
              <a:gdLst>
                <a:gd name="T0" fmla="*/ 68 w 154"/>
                <a:gd name="T1" fmla="*/ 43 h 189"/>
                <a:gd name="T2" fmla="*/ 129 w 154"/>
                <a:gd name="T3" fmla="*/ 22 h 189"/>
                <a:gd name="T4" fmla="*/ 77 w 154"/>
                <a:gd name="T5" fmla="*/ 58 h 189"/>
                <a:gd name="T6" fmla="*/ 144 w 154"/>
                <a:gd name="T7" fmla="*/ 52 h 189"/>
                <a:gd name="T8" fmla="*/ 84 w 154"/>
                <a:gd name="T9" fmla="*/ 67 h 189"/>
                <a:gd name="T10" fmla="*/ 122 w 154"/>
                <a:gd name="T11" fmla="*/ 100 h 189"/>
                <a:gd name="T12" fmla="*/ 78 w 154"/>
                <a:gd name="T13" fmla="*/ 78 h 189"/>
                <a:gd name="T14" fmla="*/ 83 w 154"/>
                <a:gd name="T15" fmla="*/ 91 h 189"/>
                <a:gd name="T16" fmla="*/ 154 w 154"/>
                <a:gd name="T17" fmla="*/ 175 h 189"/>
                <a:gd name="T18" fmla="*/ 148 w 154"/>
                <a:gd name="T19" fmla="*/ 185 h 189"/>
                <a:gd name="T20" fmla="*/ 75 w 154"/>
                <a:gd name="T21" fmla="*/ 92 h 189"/>
                <a:gd name="T22" fmla="*/ 71 w 154"/>
                <a:gd name="T23" fmla="*/ 77 h 189"/>
                <a:gd name="T24" fmla="*/ 71 w 154"/>
                <a:gd name="T25" fmla="*/ 77 h 189"/>
                <a:gd name="T26" fmla="*/ 63 w 154"/>
                <a:gd name="T27" fmla="*/ 128 h 189"/>
                <a:gd name="T28" fmla="*/ 62 w 154"/>
                <a:gd name="T29" fmla="*/ 74 h 189"/>
                <a:gd name="T30" fmla="*/ 19 w 154"/>
                <a:gd name="T31" fmla="*/ 105 h 189"/>
                <a:gd name="T32" fmla="*/ 56 w 154"/>
                <a:gd name="T33" fmla="*/ 67 h 189"/>
                <a:gd name="T34" fmla="*/ 0 w 154"/>
                <a:gd name="T35" fmla="*/ 58 h 189"/>
                <a:gd name="T36" fmla="*/ 55 w 154"/>
                <a:gd name="T37" fmla="*/ 49 h 189"/>
                <a:gd name="T38" fmla="*/ 22 w 154"/>
                <a:gd name="T39" fmla="*/ 29 h 189"/>
                <a:gd name="T40" fmla="*/ 64 w 154"/>
                <a:gd name="T41" fmla="*/ 42 h 189"/>
                <a:gd name="T42" fmla="*/ 74 w 154"/>
                <a:gd name="T43" fmla="*/ 0 h 189"/>
                <a:gd name="T44" fmla="*/ 68 w 154"/>
                <a:gd name="T45" fmla="*/ 43 h 18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89">
                  <a:moveTo>
                    <a:pt x="68" y="43"/>
                  </a:moveTo>
                  <a:cubicBezTo>
                    <a:pt x="68" y="56"/>
                    <a:pt x="86" y="1"/>
                    <a:pt x="129" y="22"/>
                  </a:cubicBezTo>
                  <a:cubicBezTo>
                    <a:pt x="129" y="22"/>
                    <a:pt x="94" y="24"/>
                    <a:pt x="77" y="58"/>
                  </a:cubicBezTo>
                  <a:cubicBezTo>
                    <a:pt x="77" y="58"/>
                    <a:pt x="110" y="25"/>
                    <a:pt x="144" y="52"/>
                  </a:cubicBezTo>
                  <a:cubicBezTo>
                    <a:pt x="144" y="52"/>
                    <a:pt x="101" y="48"/>
                    <a:pt x="84" y="67"/>
                  </a:cubicBezTo>
                  <a:cubicBezTo>
                    <a:pt x="84" y="67"/>
                    <a:pt x="121" y="78"/>
                    <a:pt x="122" y="100"/>
                  </a:cubicBezTo>
                  <a:cubicBezTo>
                    <a:pt x="122" y="100"/>
                    <a:pt x="97" y="78"/>
                    <a:pt x="78" y="78"/>
                  </a:cubicBezTo>
                  <a:cubicBezTo>
                    <a:pt x="78" y="78"/>
                    <a:pt x="80" y="83"/>
                    <a:pt x="83" y="91"/>
                  </a:cubicBezTo>
                  <a:cubicBezTo>
                    <a:pt x="92" y="114"/>
                    <a:pt x="115" y="162"/>
                    <a:pt x="154" y="175"/>
                  </a:cubicBezTo>
                  <a:cubicBezTo>
                    <a:pt x="151" y="181"/>
                    <a:pt x="152" y="185"/>
                    <a:pt x="148" y="185"/>
                  </a:cubicBezTo>
                  <a:cubicBezTo>
                    <a:pt x="126" y="189"/>
                    <a:pt x="87" y="126"/>
                    <a:pt x="75" y="92"/>
                  </a:cubicBezTo>
                  <a:cubicBezTo>
                    <a:pt x="73" y="86"/>
                    <a:pt x="71" y="80"/>
                    <a:pt x="71" y="77"/>
                  </a:cubicBezTo>
                  <a:cubicBezTo>
                    <a:pt x="71" y="77"/>
                    <a:pt x="71" y="77"/>
                    <a:pt x="71" y="77"/>
                  </a:cubicBezTo>
                  <a:cubicBezTo>
                    <a:pt x="71" y="77"/>
                    <a:pt x="57" y="110"/>
                    <a:pt x="63" y="128"/>
                  </a:cubicBezTo>
                  <a:cubicBezTo>
                    <a:pt x="63" y="128"/>
                    <a:pt x="39" y="112"/>
                    <a:pt x="62" y="74"/>
                  </a:cubicBezTo>
                  <a:cubicBezTo>
                    <a:pt x="62" y="74"/>
                    <a:pt x="25" y="89"/>
                    <a:pt x="19" y="105"/>
                  </a:cubicBezTo>
                  <a:cubicBezTo>
                    <a:pt x="19" y="105"/>
                    <a:pt x="11" y="73"/>
                    <a:pt x="56" y="67"/>
                  </a:cubicBezTo>
                  <a:cubicBezTo>
                    <a:pt x="56" y="67"/>
                    <a:pt x="36" y="49"/>
                    <a:pt x="0" y="58"/>
                  </a:cubicBezTo>
                  <a:cubicBezTo>
                    <a:pt x="0" y="58"/>
                    <a:pt x="11" y="28"/>
                    <a:pt x="55" y="49"/>
                  </a:cubicBezTo>
                  <a:cubicBezTo>
                    <a:pt x="55" y="49"/>
                    <a:pt x="41" y="26"/>
                    <a:pt x="22" y="29"/>
                  </a:cubicBezTo>
                  <a:cubicBezTo>
                    <a:pt x="22" y="29"/>
                    <a:pt x="36" y="8"/>
                    <a:pt x="64" y="42"/>
                  </a:cubicBezTo>
                  <a:cubicBezTo>
                    <a:pt x="64" y="42"/>
                    <a:pt x="56" y="5"/>
                    <a:pt x="74" y="0"/>
                  </a:cubicBezTo>
                  <a:cubicBezTo>
                    <a:pt x="74" y="0"/>
                    <a:pt x="67" y="20"/>
                    <a:pt x="6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53" name="TextBox 52"/>
          <p:cNvSpPr txBox="1"/>
          <p:nvPr/>
        </p:nvSpPr>
        <p:spPr>
          <a:xfrm>
            <a:off x="430845" y="1029733"/>
            <a:ext cx="3646100" cy="1580158"/>
          </a:xfrm>
          <a:prstGeom prst="rect">
            <a:avLst/>
          </a:prstGeom>
          <a:solidFill>
            <a:schemeClr val="bg1">
              <a:lumMod val="65000"/>
              <a:alpha val="50000"/>
            </a:schemeClr>
          </a:solidFill>
        </p:spPr>
        <p:txBody>
          <a:bodyPr wrap="square" rtlCol="0">
            <a:no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endParaRPr lang="zh-CN" altLang="en-US" sz="1400">
              <a:solidFill>
                <a:prstClr val="white"/>
              </a:solidFill>
              <a:latin typeface="Ebrima" pitchFamily="2" charset="0"/>
              <a:ea typeface="微软雅黑 Light" panose="020b0502040204020203" pitchFamily="34" charset="-122"/>
              <a:cs typeface="+mn-ea"/>
            </a:endParaRPr>
          </a:p>
        </p:txBody>
      </p:sp>
      <p:sp>
        <p:nvSpPr>
          <p:cNvPr id="52" name="TextBox 51"/>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56" name="直接连接符 55"/>
          <p:cNvCxnSpPr>
            <a:endCxn id="52"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2" idx="2"/>
            <a:endCxn id="52"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2"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429986"/>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56"/>
                                        </p:tgtEl>
                                        <p:attrNameLst>
                                          <p:attrName>style.visibility</p:attrName>
                                        </p:attrNameLst>
                                      </p:cBhvr>
                                      <p:to>
                                        <p:strVal val="visible"/>
                                      </p:to>
                                    </p:set>
                                    <p:animEffect transition="in" filter="wipe(left)">
                                      <p:cBhvr>
                                        <p:cTn id="7" dur="200"/>
                                        <p:tgtEl>
                                          <p:spTgt spid="56"/>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57"/>
                                        </p:tgtEl>
                                        <p:attrNameLst>
                                          <p:attrName>style.visibility</p:attrName>
                                        </p:attrNameLst>
                                      </p:cBhvr>
                                      <p:to>
                                        <p:strVal val="visible"/>
                                      </p:to>
                                    </p:set>
                                    <p:animEffect transition="in" filter="wipe(down)">
                                      <p:cBhvr>
                                        <p:cTn id="11" dur="200"/>
                                        <p:tgtEl>
                                          <p:spTgt spid="57"/>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58"/>
                                        </p:tgtEl>
                                        <p:attrNameLst>
                                          <p:attrName>style.visibility</p:attrName>
                                        </p:attrNameLst>
                                      </p:cBhvr>
                                      <p:to>
                                        <p:strVal val="visible"/>
                                      </p:to>
                                    </p:set>
                                    <p:animEffect transition="in" filter="wipe(left)">
                                      <p:cBhvr>
                                        <p:cTn id="15" dur="200"/>
                                        <p:tgtEl>
                                          <p:spTgt spid="58"/>
                                        </p:tgtEl>
                                      </p:cBhvr>
                                    </p:animEffect>
                                  </p:childTnLst>
                                </p:cTn>
                              </p:par>
                            </p:childTnLst>
                          </p:cTn>
                        </p:par>
                        <p:par>
                          <p:cTn id="16" fill="hold" nodeType="withGroup">
                            <p:stCondLst>
                              <p:cond delay="600"/>
                            </p:stCondLst>
                            <p:childTnLst>
                              <p:par>
                                <p:cTn id="17" presetID="10" presetClass="entr" presetSubtype="0" fill="hold" grpId="6" nodeType="afterEffec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childTnLst>
                          </p:cTn>
                        </p:par>
                        <p:par>
                          <p:cTn id="20" fill="hold" nodeType="withGroup">
                            <p:stCondLst>
                              <p:cond delay="1600"/>
                            </p:stCondLst>
                            <p:childTnLst>
                              <p:par>
                                <p:cTn id="21" presetID="10" presetClass="entr" presetSubtype="0" fill="hold" grpId="5" nodeType="afterEffec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par>
                          <p:cTn id="24" fill="hold" nodeType="withGroup">
                            <p:stCondLst>
                              <p:cond delay="2100"/>
                            </p:stCondLst>
                            <p:childTnLst>
                              <p:par>
                                <p:cTn id="25" presetID="53" presetClass="entr" presetSubtype="0" fill="hold" grpId="0" nodeType="afterEffec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0" fill="hold" grpId="1" nodeType="withEffec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0" fill="hold" grpId="2" nodeType="withEffec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0" fill="hold" grpId="3" nodeType="withEffec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0" fill="hold" grpId="4" nodeType="withEffec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par>
                                <p:cTn id="50" presetID="53" presetClass="entr" presetSubtype="0" fill="hold" nodeType="withEffec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0" fill="hold" nodeType="withEffec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53" presetClass="entr" presetSubtype="0" fill="hold" nodeType="withEffec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0" fill="hold" nodeType="withEffect">
                                  <p:childTnLst>
                                    <p:set>
                                      <p:cBhvr>
                                        <p:cTn id="66" dur="1" fill="hold">
                                          <p:stCondLst>
                                            <p:cond delay="0"/>
                                          </p:stCondLst>
                                        </p:cTn>
                                        <p:tgtEl>
                                          <p:spTgt spid="10"/>
                                        </p:tgtEl>
                                        <p:attrNameLst>
                                          <p:attrName>style.visibility</p:attrName>
                                        </p:attrNameLst>
                                      </p:cBhvr>
                                      <p:to>
                                        <p:strVal val="visible"/>
                                      </p:to>
                                    </p:set>
                                    <p:anim calcmode="lin" valueType="num">
                                      <p:cBhvr>
                                        <p:cTn id="67" dur="500" fill="hold"/>
                                        <p:tgtEl>
                                          <p:spTgt spid="10"/>
                                        </p:tgtEl>
                                        <p:attrNameLst>
                                          <p:attrName>ppt_w</p:attrName>
                                        </p:attrNameLst>
                                      </p:cBhvr>
                                      <p:tavLst>
                                        <p:tav tm="0">
                                          <p:val>
                                            <p:fltVal val="0"/>
                                          </p:val>
                                        </p:tav>
                                        <p:tav tm="100000">
                                          <p:val>
                                            <p:strVal val="#ppt_w"/>
                                          </p:val>
                                        </p:tav>
                                      </p:tavLst>
                                    </p:anim>
                                    <p:anim calcmode="lin" valueType="num">
                                      <p:cBhvr>
                                        <p:cTn id="68" dur="500" fill="hold"/>
                                        <p:tgtEl>
                                          <p:spTgt spid="10"/>
                                        </p:tgtEl>
                                        <p:attrNameLst>
                                          <p:attrName>ppt_h</p:attrName>
                                        </p:attrNameLst>
                                      </p:cBhvr>
                                      <p:tavLst>
                                        <p:tav tm="0">
                                          <p:val>
                                            <p:fltVal val="0"/>
                                          </p:val>
                                        </p:tav>
                                        <p:tav tm="100000">
                                          <p:val>
                                            <p:strVal val="#ppt_h"/>
                                          </p:val>
                                        </p:tav>
                                      </p:tavLst>
                                    </p:anim>
                                    <p:animEffect transition="in" filter="fade">
                                      <p:cBhvr>
                                        <p:cTn id="69" dur="500"/>
                                        <p:tgtEl>
                                          <p:spTgt spid="10"/>
                                        </p:tgtEl>
                                      </p:cBhvr>
                                    </p:animEffect>
                                  </p:childTnLst>
                                </p:cTn>
                              </p:par>
                              <p:par>
                                <p:cTn id="70" presetID="53" presetClass="entr" presetSubtype="0" fill="hold" nodeType="withEffect">
                                  <p:childTnLst>
                                    <p:set>
                                      <p:cBhvr>
                                        <p:cTn id="71" dur="1" fill="hold">
                                          <p:stCondLst>
                                            <p:cond delay="0"/>
                                          </p:stCondLst>
                                        </p:cTn>
                                        <p:tgtEl>
                                          <p:spTgt spid="9"/>
                                        </p:tgtEl>
                                        <p:attrNameLst>
                                          <p:attrName>style.visibility</p:attrName>
                                        </p:attrNameLst>
                                      </p:cBhvr>
                                      <p:to>
                                        <p:strVal val="visible"/>
                                      </p:to>
                                    </p:set>
                                    <p:anim calcmode="lin" valueType="num">
                                      <p:cBhvr>
                                        <p:cTn id="72" dur="500" fill="hold"/>
                                        <p:tgtEl>
                                          <p:spTgt spid="9"/>
                                        </p:tgtEl>
                                        <p:attrNameLst>
                                          <p:attrName>ppt_w</p:attrName>
                                        </p:attrNameLst>
                                      </p:cBhvr>
                                      <p:tavLst>
                                        <p:tav tm="0">
                                          <p:val>
                                            <p:fltVal val="0"/>
                                          </p:val>
                                        </p:tav>
                                        <p:tav tm="100000">
                                          <p:val>
                                            <p:strVal val="#ppt_w"/>
                                          </p:val>
                                        </p:tav>
                                      </p:tavLst>
                                    </p:anim>
                                    <p:anim calcmode="lin" valueType="num">
                                      <p:cBhvr>
                                        <p:cTn id="73" dur="500" fill="hold"/>
                                        <p:tgtEl>
                                          <p:spTgt spid="9"/>
                                        </p:tgtEl>
                                        <p:attrNameLst>
                                          <p:attrName>ppt_h</p:attrName>
                                        </p:attrNameLst>
                                      </p:cBhvr>
                                      <p:tavLst>
                                        <p:tav tm="0">
                                          <p:val>
                                            <p:fltVal val="0"/>
                                          </p:val>
                                        </p:tav>
                                        <p:tav tm="100000">
                                          <p:val>
                                            <p:strVal val="#ppt_h"/>
                                          </p:val>
                                        </p:tav>
                                      </p:tavLst>
                                    </p:anim>
                                    <p:animEffect transition="in" filter="fade">
                                      <p:cBhvr>
                                        <p:cTn id="74" dur="500"/>
                                        <p:tgtEl>
                                          <p:spTgt spid="9"/>
                                        </p:tgtEl>
                                      </p:cBhvr>
                                    </p:animEffect>
                                  </p:childTnLst>
                                </p:cTn>
                              </p:par>
                              <p:par>
                                <p:cTn id="75" presetID="53" presetClass="entr" presetSubtype="0" fill="hold" nodeType="withEffec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1"/>
      <p:bldP spid="29" grpId="2"/>
      <p:bldP spid="31" grpId="3"/>
      <p:bldP spid="32" grpId="4"/>
      <p:bldP spid="53" grpId="5"/>
      <p:bldP spid="52" grpId="6"/>
    </p:bldLs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8" name="圆角矩形 7"/>
          <p:cNvSpPr/>
          <p:nvPr/>
        </p:nvSpPr>
        <p:spPr>
          <a:xfrm>
            <a:off x="251172" y="1495920"/>
            <a:ext cx="1575870" cy="1980388"/>
          </a:xfrm>
          <a:prstGeom prst="roundRect">
            <a:avLst>
              <a:gd name="adj" fmla="val 8406"/>
            </a:avLst>
          </a:prstGeom>
          <a:solidFill>
            <a:schemeClr val="bg1">
              <a:lumMod val="65000"/>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9" name="TextBox 8"/>
          <p:cNvSpPr txBox="1"/>
          <p:nvPr/>
        </p:nvSpPr>
        <p:spPr>
          <a:xfrm>
            <a:off x="206518" y="1666647"/>
            <a:ext cx="166518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cxnSp>
        <p:nvCxnSpPr>
          <p:cNvPr id="11" name="直接连接符 10"/>
          <p:cNvCxnSpPr/>
          <p:nvPr/>
        </p:nvCxnSpPr>
        <p:spPr>
          <a:xfrm>
            <a:off x="251172" y="2080984"/>
            <a:ext cx="15758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8673" y="2140797"/>
            <a:ext cx="1620875" cy="1168333"/>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1200">
              <a:solidFill>
                <a:prstClr val="white"/>
              </a:solidFill>
              <a:latin typeface="Ebrima" pitchFamily="2" charset="0"/>
              <a:ea typeface="微软雅黑 Light" panose="020b0502040204020203" pitchFamily="34" charset="-122"/>
              <a:cs typeface="+mn-ea"/>
            </a:endParaRPr>
          </a:p>
        </p:txBody>
      </p:sp>
      <p:sp>
        <p:nvSpPr>
          <p:cNvPr id="16" name="圆角矩形 15"/>
          <p:cNvSpPr/>
          <p:nvPr/>
        </p:nvSpPr>
        <p:spPr>
          <a:xfrm>
            <a:off x="2660254" y="1495920"/>
            <a:ext cx="1575870" cy="1980388"/>
          </a:xfrm>
          <a:prstGeom prst="roundRect">
            <a:avLst>
              <a:gd name="adj" fmla="val 8406"/>
            </a:avLst>
          </a:prstGeom>
          <a:solidFill>
            <a:schemeClr val="bg1">
              <a:lumMod val="65000"/>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7" name="TextBox 16"/>
          <p:cNvSpPr txBox="1"/>
          <p:nvPr/>
        </p:nvSpPr>
        <p:spPr>
          <a:xfrm>
            <a:off x="2615597" y="1666647"/>
            <a:ext cx="166518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cxnSp>
        <p:nvCxnSpPr>
          <p:cNvPr id="18" name="直接连接符 17"/>
          <p:cNvCxnSpPr/>
          <p:nvPr/>
        </p:nvCxnSpPr>
        <p:spPr>
          <a:xfrm>
            <a:off x="2660254" y="2080984"/>
            <a:ext cx="15758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637752" y="2140797"/>
            <a:ext cx="1620875" cy="1168333"/>
          </a:xfrm>
          <a:prstGeom prst="rect">
            <a:avLst/>
          </a:prstGeom>
        </p:spPr>
        <p:txBody>
          <a:bodyPr wrap="square">
            <a:spAutoFit/>
          </a:bodyPr>
          <a:lstStyle/>
          <a:p>
            <a:pPr algn="ct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1200">
              <a:solidFill>
                <a:prstClr val="white"/>
              </a:solidFill>
              <a:latin typeface="Ebrima" pitchFamily="2" charset="0"/>
              <a:ea typeface="微软雅黑 Light" panose="020b0502040204020203" pitchFamily="34" charset="-122"/>
              <a:cs typeface="+mn-ea"/>
            </a:endParaRPr>
          </a:p>
        </p:txBody>
      </p:sp>
      <p:sp>
        <p:nvSpPr>
          <p:cNvPr id="30" name="Freeform 893"/>
          <p:cNvSpPr>
            <a:spLocks noEditPoints="1"/>
          </p:cNvSpPr>
          <p:nvPr/>
        </p:nvSpPr>
        <p:spPr bwMode="auto">
          <a:xfrm>
            <a:off x="2079346" y="2324984"/>
            <a:ext cx="328613" cy="322263"/>
          </a:xfrm>
          <a:custGeom>
            <a:gdLst>
              <a:gd name="T0" fmla="*/ 149 w 207"/>
              <a:gd name="T1" fmla="*/ 95 h 203"/>
              <a:gd name="T2" fmla="*/ 207 w 207"/>
              <a:gd name="T3" fmla="*/ 47 h 203"/>
              <a:gd name="T4" fmla="*/ 149 w 207"/>
              <a:gd name="T5" fmla="*/ 0 h 203"/>
              <a:gd name="T6" fmla="*/ 149 w 207"/>
              <a:gd name="T7" fmla="*/ 31 h 203"/>
              <a:gd name="T8" fmla="*/ 29 w 207"/>
              <a:gd name="T9" fmla="*/ 31 h 203"/>
              <a:gd name="T10" fmla="*/ 29 w 207"/>
              <a:gd name="T11" fmla="*/ 65 h 203"/>
              <a:gd name="T12" fmla="*/ 149 w 207"/>
              <a:gd name="T13" fmla="*/ 65 h 203"/>
              <a:gd name="T14" fmla="*/ 149 w 207"/>
              <a:gd name="T15" fmla="*/ 95 h 203"/>
              <a:gd name="T16" fmla="*/ 58 w 207"/>
              <a:gd name="T17" fmla="*/ 108 h 203"/>
              <a:gd name="T18" fmla="*/ 0 w 207"/>
              <a:gd name="T19" fmla="*/ 157 h 203"/>
              <a:gd name="T20" fmla="*/ 58 w 207"/>
              <a:gd name="T21" fmla="*/ 203 h 203"/>
              <a:gd name="T22" fmla="*/ 58 w 207"/>
              <a:gd name="T23" fmla="*/ 173 h 203"/>
              <a:gd name="T24" fmla="*/ 178 w 207"/>
              <a:gd name="T25" fmla="*/ 173 h 203"/>
              <a:gd name="T26" fmla="*/ 178 w 207"/>
              <a:gd name="T27" fmla="*/ 139 h 203"/>
              <a:gd name="T28" fmla="*/ 58 w 207"/>
              <a:gd name="T29" fmla="*/ 139 h 203"/>
              <a:gd name="T30" fmla="*/ 58 w 207"/>
              <a:gd name="T31" fmla="*/ 108 h 20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203">
                <a:moveTo>
                  <a:pt x="149" y="95"/>
                </a:moveTo>
                <a:lnTo>
                  <a:pt x="207" y="47"/>
                </a:lnTo>
                <a:lnTo>
                  <a:pt x="149" y="0"/>
                </a:lnTo>
                <a:lnTo>
                  <a:pt x="149" y="31"/>
                </a:lnTo>
                <a:lnTo>
                  <a:pt x="29" y="31"/>
                </a:lnTo>
                <a:lnTo>
                  <a:pt x="29" y="65"/>
                </a:lnTo>
                <a:lnTo>
                  <a:pt x="149" y="65"/>
                </a:lnTo>
                <a:lnTo>
                  <a:pt x="149" y="95"/>
                </a:lnTo>
                <a:close/>
                <a:moveTo>
                  <a:pt x="58" y="108"/>
                </a:moveTo>
                <a:lnTo>
                  <a:pt x="0" y="157"/>
                </a:lnTo>
                <a:lnTo>
                  <a:pt x="58" y="203"/>
                </a:lnTo>
                <a:lnTo>
                  <a:pt x="58" y="173"/>
                </a:lnTo>
                <a:lnTo>
                  <a:pt x="178" y="173"/>
                </a:lnTo>
                <a:lnTo>
                  <a:pt x="178" y="139"/>
                </a:lnTo>
                <a:lnTo>
                  <a:pt x="58" y="139"/>
                </a:lnTo>
                <a:lnTo>
                  <a:pt x="58"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31" name="TextBox 30"/>
          <p:cNvSpPr txBox="1"/>
          <p:nvPr/>
        </p:nvSpPr>
        <p:spPr>
          <a:xfrm>
            <a:off x="588925" y="3476139"/>
            <a:ext cx="900373" cy="523220"/>
          </a:xfrm>
          <a:prstGeom prst="rect">
            <a:avLst/>
          </a:prstGeom>
          <a:noFill/>
        </p:spPr>
        <p:txBody>
          <a:bodyPr wrap="square" rtlCol="0">
            <a:spAutoFit/>
          </a:bodyPr>
          <a:lstStyle/>
          <a:p>
            <a:pPr algn="ctr"/>
            <a:r>
              <a:rPr lang="en-US" altLang="zh-CN" sz="2800" u="sng">
                <a:solidFill>
                  <a:prstClr val="white"/>
                </a:solidFill>
                <a:latin typeface="Agency FB" pitchFamily="34" charset="0"/>
                <a:ea typeface="微软雅黑 Light" panose="020b0502040204020203" pitchFamily="34" charset="-122"/>
                <a:cs typeface="+mn-ea"/>
              </a:rPr>
              <a:t>7000</a:t>
            </a:r>
            <a:endParaRPr lang="zh-CN" altLang="en-US" sz="2800" u="sng">
              <a:solidFill>
                <a:prstClr val="white"/>
              </a:solidFill>
              <a:latin typeface="Agency FB" pitchFamily="34" charset="0"/>
              <a:ea typeface="微软雅黑 Light" panose="020b0502040204020203" pitchFamily="34" charset="-122"/>
              <a:cs typeface="+mn-ea"/>
            </a:endParaRPr>
          </a:p>
        </p:txBody>
      </p:sp>
      <p:sp>
        <p:nvSpPr>
          <p:cNvPr id="32" name="TextBox 31"/>
          <p:cNvSpPr txBox="1"/>
          <p:nvPr/>
        </p:nvSpPr>
        <p:spPr>
          <a:xfrm>
            <a:off x="2998003" y="3476139"/>
            <a:ext cx="900373" cy="523220"/>
          </a:xfrm>
          <a:prstGeom prst="rect">
            <a:avLst/>
          </a:prstGeom>
          <a:noFill/>
        </p:spPr>
        <p:txBody>
          <a:bodyPr wrap="square" rtlCol="0">
            <a:spAutoFit/>
          </a:bodyPr>
          <a:lstStyle/>
          <a:p>
            <a:pPr algn="ctr"/>
            <a:r>
              <a:rPr lang="en-US" altLang="zh-CN" sz="2800" u="sng">
                <a:solidFill>
                  <a:prstClr val="white"/>
                </a:solidFill>
                <a:latin typeface="Agency FB" pitchFamily="34" charset="0"/>
                <a:ea typeface="微软雅黑 Light" panose="020b0502040204020203" pitchFamily="34" charset="-122"/>
                <a:cs typeface="+mn-ea"/>
              </a:rPr>
              <a:t>8500</a:t>
            </a:r>
            <a:endParaRPr lang="zh-CN" altLang="en-US" sz="2800" u="sng">
              <a:solidFill>
                <a:prstClr val="white"/>
              </a:solidFill>
              <a:latin typeface="Agency FB" pitchFamily="34" charset="0"/>
              <a:ea typeface="微软雅黑 Light" panose="020b0502040204020203" pitchFamily="34" charset="-122"/>
              <a:cs typeface="+mn-ea"/>
            </a:endParaRPr>
          </a:p>
        </p:txBody>
      </p:sp>
      <p:pic>
        <p:nvPicPr>
          <p:cNvPr id="45" name="图片 44" descr="ipad-samsung-music-play-google-tablet-internet.jpg"/>
          <p:cNvPicPr>
            <a:picLocks noChangeAspect="1"/>
          </p:cNvPicPr>
          <p:nvPr/>
        </p:nvPicPr>
        <p:blipFill>
          <a:blip r:embed="rId3"/>
          <a:srcRect t="3008"/>
          <a:stretch>
            <a:fillRect/>
          </a:stretch>
        </p:blipFill>
        <p:spPr>
          <a:xfrm>
            <a:off x="4572004" y="1320023"/>
            <a:ext cx="4321175" cy="2781899"/>
          </a:xfrm>
          <a:prstGeom prst="rect">
            <a:avLst/>
          </a:prstGeom>
        </p:spPr>
      </p:pic>
      <p:sp>
        <p:nvSpPr>
          <p:cNvPr id="51" name="矩形 50"/>
          <p:cNvSpPr/>
          <p:nvPr/>
        </p:nvSpPr>
        <p:spPr>
          <a:xfrm>
            <a:off x="4572004" y="4101922"/>
            <a:ext cx="4321175" cy="58506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2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1200">
              <a:solidFill>
                <a:prstClr val="white"/>
              </a:solidFill>
              <a:latin typeface="Ebrima" pitchFamily="2" charset="0"/>
              <a:ea typeface="微软雅黑 Light" panose="020b0502040204020203" pitchFamily="34" charset="-122"/>
              <a:cs typeface="+mn-ea"/>
            </a:endParaRPr>
          </a:p>
        </p:txBody>
      </p:sp>
      <p:grpSp>
        <p:nvGrpSpPr>
          <p:cNvPr id="10" name="组合 9"/>
          <p:cNvGrpSpPr/>
          <p:nvPr/>
        </p:nvGrpSpPr>
        <p:grpSpPr>
          <a:xfrm>
            <a:off x="4571999" y="960715"/>
            <a:ext cx="1439840" cy="369332"/>
            <a:chOff x="4571999" y="960714"/>
            <a:chExt cx="1439840" cy="369331"/>
          </a:xfrm>
        </p:grpSpPr>
        <p:sp>
          <p:nvSpPr>
            <p:cNvPr id="47" name="矩形 46"/>
            <p:cNvSpPr/>
            <p:nvPr/>
          </p:nvSpPr>
          <p:spPr>
            <a:xfrm>
              <a:off x="4571999" y="965444"/>
              <a:ext cx="1439840" cy="359873"/>
            </a:xfrm>
            <a:prstGeom prst="rect">
              <a:avLst/>
            </a:prstGeom>
            <a:solidFill>
              <a:srgbClr val="8C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72" name="组合 71"/>
            <p:cNvGrpSpPr/>
            <p:nvPr/>
          </p:nvGrpSpPr>
          <p:grpSpPr>
            <a:xfrm>
              <a:off x="4636655" y="1006474"/>
              <a:ext cx="277812" cy="277813"/>
              <a:chOff x="1220788" y="4405313"/>
              <a:chExt cx="277812" cy="277813"/>
            </a:xfrm>
            <a:solidFill>
              <a:schemeClr val="bg1"/>
            </a:solidFill>
          </p:grpSpPr>
          <p:sp>
            <p:nvSpPr>
              <p:cNvPr id="52" name="Freeform 189"/>
              <p:cNvSpPr/>
              <p:nvPr/>
            </p:nvSpPr>
            <p:spPr bwMode="auto">
              <a:xfrm>
                <a:off x="1331913" y="4405313"/>
                <a:ext cx="53975" cy="50800"/>
              </a:xfrm>
              <a:custGeom>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3" name="Freeform 190"/>
              <p:cNvSpPr/>
              <p:nvPr/>
            </p:nvSpPr>
            <p:spPr bwMode="auto">
              <a:xfrm>
                <a:off x="1447800" y="4518026"/>
                <a:ext cx="50800" cy="53975"/>
              </a:xfrm>
              <a:custGeom>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4" name="Freeform 191"/>
              <p:cNvSpPr/>
              <p:nvPr/>
            </p:nvSpPr>
            <p:spPr bwMode="auto">
              <a:xfrm>
                <a:off x="1403350" y="4448176"/>
                <a:ext cx="52388" cy="52388"/>
              </a:xfrm>
              <a:custGeom>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5" name="Freeform 192"/>
              <p:cNvSpPr/>
              <p:nvPr/>
            </p:nvSpPr>
            <p:spPr bwMode="auto">
              <a:xfrm>
                <a:off x="1331913" y="4633913"/>
                <a:ext cx="53975" cy="49213"/>
              </a:xfrm>
              <a:custGeom>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6" name="Freeform 193"/>
              <p:cNvSpPr/>
              <p:nvPr/>
            </p:nvSpPr>
            <p:spPr bwMode="auto">
              <a:xfrm>
                <a:off x="1220788" y="4518026"/>
                <a:ext cx="49213" cy="53975"/>
              </a:xfrm>
              <a:custGeom>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7" name="Freeform 194"/>
              <p:cNvSpPr/>
              <p:nvPr/>
            </p:nvSpPr>
            <p:spPr bwMode="auto">
              <a:xfrm>
                <a:off x="1262063" y="4589463"/>
                <a:ext cx="52388" cy="52388"/>
              </a:xfrm>
              <a:custGeom>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8" name="Freeform 195"/>
              <p:cNvSpPr/>
              <p:nvPr/>
            </p:nvSpPr>
            <p:spPr bwMode="auto">
              <a:xfrm>
                <a:off x="1403350" y="4589463"/>
                <a:ext cx="52388" cy="52388"/>
              </a:xfrm>
              <a:custGeom>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59" name="Freeform 196"/>
              <p:cNvSpPr/>
              <p:nvPr/>
            </p:nvSpPr>
            <p:spPr bwMode="auto">
              <a:xfrm>
                <a:off x="1260475" y="4448176"/>
                <a:ext cx="53975" cy="52388"/>
              </a:xfrm>
              <a:custGeom>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0" name="Oval 197"/>
              <p:cNvSpPr>
                <a:spLocks noChangeArrowheads="1"/>
              </p:cNvSpPr>
              <p:nvPr/>
            </p:nvSpPr>
            <p:spPr bwMode="auto">
              <a:xfrm>
                <a:off x="1289050" y="4475163"/>
                <a:ext cx="139700"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73" name="TextBox 72"/>
            <p:cNvSpPr txBox="1"/>
            <p:nvPr/>
          </p:nvSpPr>
          <p:spPr>
            <a:xfrm>
              <a:off x="5022050" y="960714"/>
              <a:ext cx="900100" cy="369331"/>
            </a:xfrm>
            <a:prstGeom prst="rect">
              <a:avLst/>
            </a:prstGeom>
            <a:noFill/>
          </p:spPr>
          <p:txBody>
            <a:bodyPr wrap="square" rtlCol="0">
              <a:spAutoFit/>
            </a:bodyPr>
            <a:lstStyle/>
            <a:p>
              <a:r>
                <a:rPr lang="en-US" altLang="zh-CN">
                  <a:solidFill>
                    <a:prstClr val="white"/>
                  </a:solidFill>
                  <a:latin typeface="BankGothic Md BT" pitchFamily="34" charset="0"/>
                  <a:ea typeface="微软雅黑 Light" panose="020b0502040204020203" pitchFamily="34" charset="-122"/>
                  <a:cs typeface="+mn-ea"/>
                </a:rPr>
                <a:t>TEXT</a:t>
              </a:r>
              <a:endParaRPr lang="zh-CN" altLang="en-US">
                <a:solidFill>
                  <a:prstClr val="white"/>
                </a:solidFill>
                <a:latin typeface="BankGothic Md BT" pitchFamily="34" charset="0"/>
                <a:ea typeface="微软雅黑 Light" panose="020b0502040204020203" pitchFamily="34" charset="-122"/>
                <a:cs typeface="+mn-ea"/>
              </a:endParaRPr>
            </a:p>
          </p:txBody>
        </p:sp>
      </p:grpSp>
      <p:grpSp>
        <p:nvGrpSpPr>
          <p:cNvPr id="12" name="组合 11"/>
          <p:cNvGrpSpPr/>
          <p:nvPr/>
        </p:nvGrpSpPr>
        <p:grpSpPr>
          <a:xfrm>
            <a:off x="6011839" y="960715"/>
            <a:ext cx="1439840" cy="369332"/>
            <a:chOff x="6011839" y="960714"/>
            <a:chExt cx="1439840" cy="369331"/>
          </a:xfrm>
        </p:grpSpPr>
        <p:sp>
          <p:nvSpPr>
            <p:cNvPr id="48" name="矩形 47"/>
            <p:cNvSpPr/>
            <p:nvPr/>
          </p:nvSpPr>
          <p:spPr>
            <a:xfrm>
              <a:off x="6011839" y="965444"/>
              <a:ext cx="1439840" cy="359873"/>
            </a:xfrm>
            <a:prstGeom prst="rect">
              <a:avLst/>
            </a:prstGeom>
            <a:solidFill>
              <a:srgbClr val="29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71" name="组合 70"/>
            <p:cNvGrpSpPr/>
            <p:nvPr/>
          </p:nvGrpSpPr>
          <p:grpSpPr>
            <a:xfrm>
              <a:off x="6075453" y="1011236"/>
              <a:ext cx="277813" cy="268288"/>
              <a:chOff x="1778000" y="4408488"/>
              <a:chExt cx="277813" cy="268288"/>
            </a:xfrm>
            <a:solidFill>
              <a:schemeClr val="bg1"/>
            </a:solidFill>
          </p:grpSpPr>
          <p:sp>
            <p:nvSpPr>
              <p:cNvPr id="61" name="Freeform 208"/>
              <p:cNvSpPr/>
              <p:nvPr/>
            </p:nvSpPr>
            <p:spPr bwMode="auto">
              <a:xfrm>
                <a:off x="1778000" y="4408488"/>
                <a:ext cx="277813" cy="149225"/>
              </a:xfrm>
              <a:custGeom>
                <a:gdLst>
                  <a:gd name="T0" fmla="*/ 266 w 287"/>
                  <a:gd name="T1" fmla="*/ 86 h 153"/>
                  <a:gd name="T2" fmla="*/ 266 w 287"/>
                  <a:gd name="T3" fmla="*/ 82 h 153"/>
                  <a:gd name="T4" fmla="*/ 213 w 287"/>
                  <a:gd name="T5" fmla="*/ 30 h 153"/>
                  <a:gd name="T6" fmla="*/ 187 w 287"/>
                  <a:gd name="T7" fmla="*/ 37 h 153"/>
                  <a:gd name="T8" fmla="*/ 128 w 287"/>
                  <a:gd name="T9" fmla="*/ 0 h 153"/>
                  <a:gd name="T10" fmla="*/ 69 w 287"/>
                  <a:gd name="T11" fmla="*/ 37 h 153"/>
                  <a:gd name="T12" fmla="*/ 51 w 287"/>
                  <a:gd name="T13" fmla="*/ 31 h 153"/>
                  <a:gd name="T14" fmla="*/ 21 w 287"/>
                  <a:gd name="T15" fmla="*/ 61 h 153"/>
                  <a:gd name="T16" fmla="*/ 22 w 287"/>
                  <a:gd name="T17" fmla="*/ 70 h 153"/>
                  <a:gd name="T18" fmla="*/ 0 w 287"/>
                  <a:gd name="T19" fmla="*/ 108 h 153"/>
                  <a:gd name="T20" fmla="*/ 44 w 287"/>
                  <a:gd name="T21" fmla="*/ 152 h 153"/>
                  <a:gd name="T22" fmla="*/ 44 w 287"/>
                  <a:gd name="T23" fmla="*/ 152 h 153"/>
                  <a:gd name="T24" fmla="*/ 44 w 287"/>
                  <a:gd name="T25" fmla="*/ 152 h 153"/>
                  <a:gd name="T26" fmla="*/ 45 w 287"/>
                  <a:gd name="T27" fmla="*/ 153 h 153"/>
                  <a:gd name="T28" fmla="*/ 45 w 287"/>
                  <a:gd name="T29" fmla="*/ 152 h 153"/>
                  <a:gd name="T30" fmla="*/ 250 w 287"/>
                  <a:gd name="T31" fmla="*/ 153 h 153"/>
                  <a:gd name="T32" fmla="*/ 252 w 287"/>
                  <a:gd name="T33" fmla="*/ 153 h 153"/>
                  <a:gd name="T34" fmla="*/ 287 w 287"/>
                  <a:gd name="T35" fmla="*/ 118 h 153"/>
                  <a:gd name="T36" fmla="*/ 266 w 287"/>
                  <a:gd name="T37" fmla="*/ 86 h 1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7" h="153">
                    <a:moveTo>
                      <a:pt x="266" y="86"/>
                    </a:moveTo>
                    <a:cubicBezTo>
                      <a:pt x="266" y="85"/>
                      <a:pt x="266" y="83"/>
                      <a:pt x="266" y="82"/>
                    </a:cubicBezTo>
                    <a:cubicBezTo>
                      <a:pt x="266" y="53"/>
                      <a:pt x="242" y="30"/>
                      <a:pt x="213" y="30"/>
                    </a:cubicBezTo>
                    <a:cubicBezTo>
                      <a:pt x="204" y="30"/>
                      <a:pt x="195" y="32"/>
                      <a:pt x="187" y="37"/>
                    </a:cubicBezTo>
                    <a:cubicBezTo>
                      <a:pt x="176" y="15"/>
                      <a:pt x="154" y="0"/>
                      <a:pt x="128" y="0"/>
                    </a:cubicBezTo>
                    <a:cubicBezTo>
                      <a:pt x="102" y="0"/>
                      <a:pt x="80" y="15"/>
                      <a:pt x="69" y="37"/>
                    </a:cubicBezTo>
                    <a:cubicBezTo>
                      <a:pt x="64" y="33"/>
                      <a:pt x="58" y="31"/>
                      <a:pt x="51" y="31"/>
                    </a:cubicBezTo>
                    <a:cubicBezTo>
                      <a:pt x="34" y="31"/>
                      <a:pt x="21" y="45"/>
                      <a:pt x="21" y="61"/>
                    </a:cubicBezTo>
                    <a:cubicBezTo>
                      <a:pt x="21" y="64"/>
                      <a:pt x="21" y="67"/>
                      <a:pt x="22" y="70"/>
                    </a:cubicBezTo>
                    <a:cubicBezTo>
                      <a:pt x="9" y="78"/>
                      <a:pt x="0" y="92"/>
                      <a:pt x="0" y="108"/>
                    </a:cubicBezTo>
                    <a:cubicBezTo>
                      <a:pt x="0" y="132"/>
                      <a:pt x="20" y="152"/>
                      <a:pt x="44" y="152"/>
                    </a:cubicBezTo>
                    <a:cubicBezTo>
                      <a:pt x="44" y="152"/>
                      <a:pt x="44" y="152"/>
                      <a:pt x="44" y="152"/>
                    </a:cubicBezTo>
                    <a:cubicBezTo>
                      <a:pt x="44" y="152"/>
                      <a:pt x="44" y="152"/>
                      <a:pt x="44" y="152"/>
                    </a:cubicBezTo>
                    <a:cubicBezTo>
                      <a:pt x="44" y="152"/>
                      <a:pt x="45" y="153"/>
                      <a:pt x="45" y="153"/>
                    </a:cubicBezTo>
                    <a:cubicBezTo>
                      <a:pt x="45" y="153"/>
                      <a:pt x="45" y="152"/>
                      <a:pt x="45" y="152"/>
                    </a:cubicBezTo>
                    <a:cubicBezTo>
                      <a:pt x="250" y="153"/>
                      <a:pt x="250" y="153"/>
                      <a:pt x="250" y="153"/>
                    </a:cubicBezTo>
                    <a:cubicBezTo>
                      <a:pt x="251" y="153"/>
                      <a:pt x="252" y="153"/>
                      <a:pt x="252" y="153"/>
                    </a:cubicBezTo>
                    <a:cubicBezTo>
                      <a:pt x="272" y="153"/>
                      <a:pt x="287" y="137"/>
                      <a:pt x="287" y="118"/>
                    </a:cubicBezTo>
                    <a:cubicBezTo>
                      <a:pt x="287" y="103"/>
                      <a:pt x="278" y="91"/>
                      <a:pt x="26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2" name="Freeform 209"/>
              <p:cNvSpPr/>
              <p:nvPr/>
            </p:nvSpPr>
            <p:spPr bwMode="auto">
              <a:xfrm>
                <a:off x="1820863" y="4575176"/>
                <a:ext cx="49213" cy="47625"/>
              </a:xfrm>
              <a:custGeom>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3" name="Freeform 210"/>
              <p:cNvSpPr/>
              <p:nvPr/>
            </p:nvSpPr>
            <p:spPr bwMode="auto">
              <a:xfrm>
                <a:off x="1909763" y="4575176"/>
                <a:ext cx="47625" cy="47625"/>
              </a:xfrm>
              <a:custGeom>
                <a:gdLst>
                  <a:gd name="T0" fmla="*/ 22 w 50"/>
                  <a:gd name="T1" fmla="*/ 5 h 49"/>
                  <a:gd name="T2" fmla="*/ 5 w 50"/>
                  <a:gd name="T3" fmla="*/ 5 h 49"/>
                  <a:gd name="T4" fmla="*/ 5 w 50"/>
                  <a:gd name="T5" fmla="*/ 22 h 49"/>
                  <a:gd name="T6" fmla="*/ 28 w 50"/>
                  <a:gd name="T7" fmla="*/ 46 h 49"/>
                  <a:gd name="T8" fmla="*/ 37 w 50"/>
                  <a:gd name="T9" fmla="*/ 49 h 49"/>
                  <a:gd name="T10" fmla="*/ 46 w 50"/>
                  <a:gd name="T11" fmla="*/ 46 h 49"/>
                  <a:gd name="T12" fmla="*/ 46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10" y="0"/>
                      <a:pt x="5" y="5"/>
                    </a:cubicBezTo>
                    <a:cubicBezTo>
                      <a:pt x="0" y="10"/>
                      <a:pt x="0" y="18"/>
                      <a:pt x="5" y="22"/>
                    </a:cubicBezTo>
                    <a:cubicBezTo>
                      <a:pt x="28" y="46"/>
                      <a:pt x="28" y="46"/>
                      <a:pt x="28" y="46"/>
                    </a:cubicBezTo>
                    <a:cubicBezTo>
                      <a:pt x="31" y="48"/>
                      <a:pt x="34" y="49"/>
                      <a:pt x="37" y="49"/>
                    </a:cubicBezTo>
                    <a:cubicBezTo>
                      <a:pt x="40" y="49"/>
                      <a:pt x="43" y="48"/>
                      <a:pt x="46" y="46"/>
                    </a:cubicBezTo>
                    <a:cubicBezTo>
                      <a:pt x="50" y="41"/>
                      <a:pt x="50" y="33"/>
                      <a:pt x="46"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4" name="Freeform 211"/>
              <p:cNvSpPr/>
              <p:nvPr/>
            </p:nvSpPr>
            <p:spPr bwMode="auto">
              <a:xfrm>
                <a:off x="1892300" y="4629151"/>
                <a:ext cx="47625" cy="47625"/>
              </a:xfrm>
              <a:custGeom>
                <a:gdLst>
                  <a:gd name="T0" fmla="*/ 22 w 50"/>
                  <a:gd name="T1" fmla="*/ 5 h 49"/>
                  <a:gd name="T2" fmla="*/ 5 w 50"/>
                  <a:gd name="T3" fmla="*/ 5 h 49"/>
                  <a:gd name="T4" fmla="*/ 5 w 50"/>
                  <a:gd name="T5" fmla="*/ 22 h 49"/>
                  <a:gd name="T6" fmla="*/ 28 w 50"/>
                  <a:gd name="T7" fmla="*/ 46 h 49"/>
                  <a:gd name="T8" fmla="*/ 37 w 50"/>
                  <a:gd name="T9" fmla="*/ 49 h 49"/>
                  <a:gd name="T10" fmla="*/ 45 w 50"/>
                  <a:gd name="T11" fmla="*/ 46 h 49"/>
                  <a:gd name="T12" fmla="*/ 45 w 50"/>
                  <a:gd name="T13" fmla="*/ 28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5" y="5"/>
                    </a:cubicBezTo>
                    <a:cubicBezTo>
                      <a:pt x="0" y="10"/>
                      <a:pt x="0" y="18"/>
                      <a:pt x="5" y="22"/>
                    </a:cubicBezTo>
                    <a:cubicBezTo>
                      <a:pt x="28" y="46"/>
                      <a:pt x="28" y="46"/>
                      <a:pt x="28" y="46"/>
                    </a:cubicBezTo>
                    <a:cubicBezTo>
                      <a:pt x="30" y="48"/>
                      <a:pt x="33" y="49"/>
                      <a:pt x="37" y="49"/>
                    </a:cubicBezTo>
                    <a:cubicBezTo>
                      <a:pt x="40" y="49"/>
                      <a:pt x="43" y="48"/>
                      <a:pt x="45" y="46"/>
                    </a:cubicBezTo>
                    <a:cubicBezTo>
                      <a:pt x="50" y="41"/>
                      <a:pt x="50" y="33"/>
                      <a:pt x="45" y="28"/>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5" name="Freeform 212"/>
              <p:cNvSpPr/>
              <p:nvPr/>
            </p:nvSpPr>
            <p:spPr bwMode="auto">
              <a:xfrm>
                <a:off x="1979613" y="4629151"/>
                <a:ext cx="49213" cy="47625"/>
              </a:xfrm>
              <a:custGeom>
                <a:gdLst>
                  <a:gd name="T0" fmla="*/ 22 w 51"/>
                  <a:gd name="T1" fmla="*/ 5 h 49"/>
                  <a:gd name="T2" fmla="*/ 5 w 51"/>
                  <a:gd name="T3" fmla="*/ 5 h 49"/>
                  <a:gd name="T4" fmla="*/ 5 w 51"/>
                  <a:gd name="T5" fmla="*/ 22 h 49"/>
                  <a:gd name="T6" fmla="*/ 29 w 51"/>
                  <a:gd name="T7" fmla="*/ 46 h 49"/>
                  <a:gd name="T8" fmla="*/ 37 w 51"/>
                  <a:gd name="T9" fmla="*/ 49 h 49"/>
                  <a:gd name="T10" fmla="*/ 46 w 51"/>
                  <a:gd name="T11" fmla="*/ 46 h 49"/>
                  <a:gd name="T12" fmla="*/ 46 w 51"/>
                  <a:gd name="T13" fmla="*/ 28 h 49"/>
                  <a:gd name="T14" fmla="*/ 22 w 51"/>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22" y="5"/>
                    </a:moveTo>
                    <a:cubicBezTo>
                      <a:pt x="18" y="0"/>
                      <a:pt x="10" y="0"/>
                      <a:pt x="5" y="5"/>
                    </a:cubicBezTo>
                    <a:cubicBezTo>
                      <a:pt x="0" y="10"/>
                      <a:pt x="0" y="18"/>
                      <a:pt x="5" y="22"/>
                    </a:cubicBezTo>
                    <a:cubicBezTo>
                      <a:pt x="29" y="46"/>
                      <a:pt x="29" y="46"/>
                      <a:pt x="29" y="46"/>
                    </a:cubicBezTo>
                    <a:cubicBezTo>
                      <a:pt x="31" y="48"/>
                      <a:pt x="34" y="49"/>
                      <a:pt x="37" y="49"/>
                    </a:cubicBezTo>
                    <a:cubicBezTo>
                      <a:pt x="40" y="49"/>
                      <a:pt x="43" y="48"/>
                      <a:pt x="46" y="46"/>
                    </a:cubicBezTo>
                    <a:cubicBezTo>
                      <a:pt x="51" y="41"/>
                      <a:pt x="51" y="33"/>
                      <a:pt x="46" y="28"/>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6" name="Freeform 213"/>
              <p:cNvSpPr/>
              <p:nvPr/>
            </p:nvSpPr>
            <p:spPr bwMode="auto">
              <a:xfrm>
                <a:off x="1998663" y="4575176"/>
                <a:ext cx="47625" cy="47625"/>
              </a:xfrm>
              <a:custGeom>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74" name="TextBox 73"/>
            <p:cNvSpPr txBox="1"/>
            <p:nvPr/>
          </p:nvSpPr>
          <p:spPr>
            <a:xfrm>
              <a:off x="6462210" y="960714"/>
              <a:ext cx="900100" cy="369331"/>
            </a:xfrm>
            <a:prstGeom prst="rect">
              <a:avLst/>
            </a:prstGeom>
            <a:noFill/>
          </p:spPr>
          <p:txBody>
            <a:bodyPr wrap="square" rtlCol="0">
              <a:spAutoFit/>
            </a:bodyPr>
            <a:lstStyle/>
            <a:p>
              <a:r>
                <a:rPr lang="en-US" altLang="zh-CN">
                  <a:solidFill>
                    <a:prstClr val="white"/>
                  </a:solidFill>
                  <a:latin typeface="BankGothic Md BT" pitchFamily="34" charset="0"/>
                  <a:ea typeface="微软雅黑 Light" panose="020b0502040204020203" pitchFamily="34" charset="-122"/>
                  <a:cs typeface="+mn-ea"/>
                </a:rPr>
                <a:t>TEXT</a:t>
              </a:r>
              <a:endParaRPr lang="zh-CN" altLang="en-US">
                <a:solidFill>
                  <a:prstClr val="white"/>
                </a:solidFill>
                <a:latin typeface="BankGothic Md BT" pitchFamily="34" charset="0"/>
                <a:ea typeface="微软雅黑 Light" panose="020b0502040204020203" pitchFamily="34" charset="-122"/>
                <a:cs typeface="+mn-ea"/>
              </a:endParaRPr>
            </a:p>
          </p:txBody>
        </p:sp>
      </p:grpSp>
      <p:grpSp>
        <p:nvGrpSpPr>
          <p:cNvPr id="20" name="组合 19"/>
          <p:cNvGrpSpPr/>
          <p:nvPr/>
        </p:nvGrpSpPr>
        <p:grpSpPr>
          <a:xfrm>
            <a:off x="7453334" y="960715"/>
            <a:ext cx="1439840" cy="369332"/>
            <a:chOff x="7453334" y="960714"/>
            <a:chExt cx="1439840" cy="369331"/>
          </a:xfrm>
        </p:grpSpPr>
        <p:sp>
          <p:nvSpPr>
            <p:cNvPr id="49" name="矩形 48"/>
            <p:cNvSpPr/>
            <p:nvPr/>
          </p:nvSpPr>
          <p:spPr>
            <a:xfrm>
              <a:off x="7453334" y="965444"/>
              <a:ext cx="1439840" cy="359873"/>
            </a:xfrm>
            <a:prstGeom prst="rect">
              <a:avLst/>
            </a:prstGeom>
            <a:solidFill>
              <a:srgbClr val="006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nvGrpSpPr>
            <p:cNvPr id="70" name="组合 69"/>
            <p:cNvGrpSpPr/>
            <p:nvPr/>
          </p:nvGrpSpPr>
          <p:grpSpPr>
            <a:xfrm>
              <a:off x="7524467" y="1006474"/>
              <a:ext cx="242888" cy="277813"/>
              <a:chOff x="2351088" y="4405313"/>
              <a:chExt cx="242888" cy="277813"/>
            </a:xfrm>
            <a:solidFill>
              <a:schemeClr val="bg1"/>
            </a:solidFill>
          </p:grpSpPr>
          <p:sp>
            <p:nvSpPr>
              <p:cNvPr id="67" name="Freeform 214"/>
              <p:cNvSpPr/>
              <p:nvPr/>
            </p:nvSpPr>
            <p:spPr bwMode="auto">
              <a:xfrm>
                <a:off x="2351088" y="4405313"/>
                <a:ext cx="242888" cy="128588"/>
              </a:xfrm>
              <a:custGeom>
                <a:gdLst>
                  <a:gd name="T0" fmla="*/ 232 w 251"/>
                  <a:gd name="T1" fmla="*/ 75 h 133"/>
                  <a:gd name="T2" fmla="*/ 232 w 251"/>
                  <a:gd name="T3" fmla="*/ 72 h 133"/>
                  <a:gd name="T4" fmla="*/ 186 w 251"/>
                  <a:gd name="T5" fmla="*/ 26 h 133"/>
                  <a:gd name="T6" fmla="*/ 163 w 251"/>
                  <a:gd name="T7" fmla="*/ 32 h 133"/>
                  <a:gd name="T8" fmla="*/ 111 w 251"/>
                  <a:gd name="T9" fmla="*/ 0 h 133"/>
                  <a:gd name="T10" fmla="*/ 60 w 251"/>
                  <a:gd name="T11" fmla="*/ 33 h 133"/>
                  <a:gd name="T12" fmla="*/ 44 w 251"/>
                  <a:gd name="T13" fmla="*/ 27 h 133"/>
                  <a:gd name="T14" fmla="*/ 17 w 251"/>
                  <a:gd name="T15" fmla="*/ 53 h 133"/>
                  <a:gd name="T16" fmla="*/ 19 w 251"/>
                  <a:gd name="T17" fmla="*/ 61 h 133"/>
                  <a:gd name="T18" fmla="*/ 0 w 251"/>
                  <a:gd name="T19" fmla="*/ 95 h 133"/>
                  <a:gd name="T20" fmla="*/ 38 w 251"/>
                  <a:gd name="T21" fmla="*/ 133 h 133"/>
                  <a:gd name="T22" fmla="*/ 38 w 251"/>
                  <a:gd name="T23" fmla="*/ 133 h 133"/>
                  <a:gd name="T24" fmla="*/ 38 w 251"/>
                  <a:gd name="T25" fmla="*/ 133 h 133"/>
                  <a:gd name="T26" fmla="*/ 38 w 251"/>
                  <a:gd name="T27" fmla="*/ 133 h 133"/>
                  <a:gd name="T28" fmla="*/ 38 w 251"/>
                  <a:gd name="T29" fmla="*/ 133 h 133"/>
                  <a:gd name="T30" fmla="*/ 218 w 251"/>
                  <a:gd name="T31" fmla="*/ 133 h 133"/>
                  <a:gd name="T32" fmla="*/ 220 w 251"/>
                  <a:gd name="T33" fmla="*/ 133 h 133"/>
                  <a:gd name="T34" fmla="*/ 251 w 251"/>
                  <a:gd name="T35" fmla="*/ 103 h 133"/>
                  <a:gd name="T36" fmla="*/ 232 w 251"/>
                  <a:gd name="T37" fmla="*/ 75 h 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133">
                    <a:moveTo>
                      <a:pt x="232" y="75"/>
                    </a:moveTo>
                    <a:cubicBezTo>
                      <a:pt x="232" y="74"/>
                      <a:pt x="232" y="73"/>
                      <a:pt x="232" y="72"/>
                    </a:cubicBezTo>
                    <a:cubicBezTo>
                      <a:pt x="232" y="47"/>
                      <a:pt x="211" y="26"/>
                      <a:pt x="186" y="26"/>
                    </a:cubicBezTo>
                    <a:cubicBezTo>
                      <a:pt x="177" y="26"/>
                      <a:pt x="170" y="28"/>
                      <a:pt x="163" y="32"/>
                    </a:cubicBezTo>
                    <a:cubicBezTo>
                      <a:pt x="154" y="13"/>
                      <a:pt x="134" y="0"/>
                      <a:pt x="111" y="0"/>
                    </a:cubicBezTo>
                    <a:cubicBezTo>
                      <a:pt x="89" y="0"/>
                      <a:pt x="69" y="13"/>
                      <a:pt x="60" y="33"/>
                    </a:cubicBezTo>
                    <a:cubicBezTo>
                      <a:pt x="55" y="29"/>
                      <a:pt x="50" y="27"/>
                      <a:pt x="44" y="27"/>
                    </a:cubicBezTo>
                    <a:cubicBezTo>
                      <a:pt x="29" y="27"/>
                      <a:pt x="17" y="39"/>
                      <a:pt x="17" y="53"/>
                    </a:cubicBezTo>
                    <a:cubicBezTo>
                      <a:pt x="17" y="56"/>
                      <a:pt x="18" y="59"/>
                      <a:pt x="19" y="61"/>
                    </a:cubicBezTo>
                    <a:cubicBezTo>
                      <a:pt x="7" y="68"/>
                      <a:pt x="0" y="80"/>
                      <a:pt x="0" y="95"/>
                    </a:cubicBezTo>
                    <a:cubicBezTo>
                      <a:pt x="0" y="116"/>
                      <a:pt x="17" y="133"/>
                      <a:pt x="38" y="133"/>
                    </a:cubicBezTo>
                    <a:cubicBezTo>
                      <a:pt x="38" y="133"/>
                      <a:pt x="38" y="133"/>
                      <a:pt x="38" y="133"/>
                    </a:cubicBezTo>
                    <a:cubicBezTo>
                      <a:pt x="38" y="133"/>
                      <a:pt x="38" y="133"/>
                      <a:pt x="38" y="133"/>
                    </a:cubicBezTo>
                    <a:cubicBezTo>
                      <a:pt x="38" y="133"/>
                      <a:pt x="38" y="133"/>
                      <a:pt x="38" y="133"/>
                    </a:cubicBezTo>
                    <a:cubicBezTo>
                      <a:pt x="38" y="133"/>
                      <a:pt x="38" y="133"/>
                      <a:pt x="38" y="133"/>
                    </a:cubicBezTo>
                    <a:cubicBezTo>
                      <a:pt x="218" y="133"/>
                      <a:pt x="218" y="133"/>
                      <a:pt x="218" y="133"/>
                    </a:cubicBezTo>
                    <a:cubicBezTo>
                      <a:pt x="219" y="133"/>
                      <a:pt x="219" y="133"/>
                      <a:pt x="220" y="133"/>
                    </a:cubicBezTo>
                    <a:cubicBezTo>
                      <a:pt x="237" y="133"/>
                      <a:pt x="251" y="120"/>
                      <a:pt x="251" y="103"/>
                    </a:cubicBezTo>
                    <a:cubicBezTo>
                      <a:pt x="251" y="90"/>
                      <a:pt x="243" y="79"/>
                      <a:pt x="23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8" name="Freeform 215"/>
              <p:cNvSpPr/>
              <p:nvPr/>
            </p:nvSpPr>
            <p:spPr bwMode="auto">
              <a:xfrm>
                <a:off x="2466975" y="4541838"/>
                <a:ext cx="93663" cy="141288"/>
              </a:xfrm>
              <a:custGeom>
                <a:gdLst>
                  <a:gd name="T0" fmla="*/ 51 w 59"/>
                  <a:gd name="T1" fmla="*/ 47 h 89"/>
                  <a:gd name="T2" fmla="*/ 0 w 59"/>
                  <a:gd name="T3" fmla="*/ 0 h 89"/>
                  <a:gd name="T4" fmla="*/ 21 w 59"/>
                  <a:gd name="T5" fmla="*/ 37 h 89"/>
                  <a:gd name="T6" fmla="*/ 4 w 59"/>
                  <a:gd name="T7" fmla="*/ 37 h 89"/>
                  <a:gd name="T8" fmla="*/ 59 w 59"/>
                  <a:gd name="T9" fmla="*/ 89 h 89"/>
                  <a:gd name="T10" fmla="*/ 34 w 59"/>
                  <a:gd name="T11" fmla="*/ 47 h 89"/>
                  <a:gd name="T12" fmla="*/ 51 w 59"/>
                  <a:gd name="T13" fmla="*/ 47 h 89"/>
                </a:gdLst>
                <a:cxnLst>
                  <a:cxn ang="0">
                    <a:pos x="T0" y="T1"/>
                  </a:cxn>
                  <a:cxn ang="0">
                    <a:pos x="T2" y="T3"/>
                  </a:cxn>
                  <a:cxn ang="0">
                    <a:pos x="T4" y="T5"/>
                  </a:cxn>
                  <a:cxn ang="0">
                    <a:pos x="T6" y="T7"/>
                  </a:cxn>
                  <a:cxn ang="0">
                    <a:pos x="T8" y="T9"/>
                  </a:cxn>
                  <a:cxn ang="0">
                    <a:pos x="T10" y="T11"/>
                  </a:cxn>
                  <a:cxn ang="0">
                    <a:pos x="T12" y="T13"/>
                  </a:cxn>
                </a:cxnLst>
                <a:rect l="0" t="0" r="r" b="b"/>
                <a:pathLst>
                  <a:path w="59" h="89">
                    <a:moveTo>
                      <a:pt x="51" y="47"/>
                    </a:moveTo>
                    <a:lnTo>
                      <a:pt x="0" y="0"/>
                    </a:lnTo>
                    <a:lnTo>
                      <a:pt x="21" y="37"/>
                    </a:lnTo>
                    <a:lnTo>
                      <a:pt x="4" y="37"/>
                    </a:lnTo>
                    <a:lnTo>
                      <a:pt x="59" y="89"/>
                    </a:lnTo>
                    <a:lnTo>
                      <a:pt x="34" y="47"/>
                    </a:lnTo>
                    <a:lnTo>
                      <a:pt x="5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sp>
            <p:nvSpPr>
              <p:cNvPr id="69" name="Freeform 216"/>
              <p:cNvSpPr/>
              <p:nvPr/>
            </p:nvSpPr>
            <p:spPr bwMode="auto">
              <a:xfrm>
                <a:off x="2413000" y="4557713"/>
                <a:ext cx="49213" cy="74613"/>
              </a:xfrm>
              <a:custGeom>
                <a:gdLst>
                  <a:gd name="T0" fmla="*/ 26 w 31"/>
                  <a:gd name="T1" fmla="*/ 25 h 47"/>
                  <a:gd name="T2" fmla="*/ 0 w 31"/>
                  <a:gd name="T3" fmla="*/ 0 h 47"/>
                  <a:gd name="T4" fmla="*/ 11 w 31"/>
                  <a:gd name="T5" fmla="*/ 20 h 47"/>
                  <a:gd name="T6" fmla="*/ 2 w 31"/>
                  <a:gd name="T7" fmla="*/ 20 h 47"/>
                  <a:gd name="T8" fmla="*/ 31 w 31"/>
                  <a:gd name="T9" fmla="*/ 47 h 47"/>
                  <a:gd name="T10" fmla="*/ 17 w 31"/>
                  <a:gd name="T11" fmla="*/ 25 h 47"/>
                  <a:gd name="T12" fmla="*/ 26 w 31"/>
                  <a:gd name="T13" fmla="*/ 25 h 47"/>
                </a:gdLst>
                <a:cxnLst>
                  <a:cxn ang="0">
                    <a:pos x="T0" y="T1"/>
                  </a:cxn>
                  <a:cxn ang="0">
                    <a:pos x="T2" y="T3"/>
                  </a:cxn>
                  <a:cxn ang="0">
                    <a:pos x="T4" y="T5"/>
                  </a:cxn>
                  <a:cxn ang="0">
                    <a:pos x="T6" y="T7"/>
                  </a:cxn>
                  <a:cxn ang="0">
                    <a:pos x="T8" y="T9"/>
                  </a:cxn>
                  <a:cxn ang="0">
                    <a:pos x="T10" y="T11"/>
                  </a:cxn>
                  <a:cxn ang="0">
                    <a:pos x="T12" y="T13"/>
                  </a:cxn>
                </a:cxnLst>
                <a:rect l="0" t="0" r="r" b="b"/>
                <a:pathLst>
                  <a:path w="31" h="47">
                    <a:moveTo>
                      <a:pt x="26" y="25"/>
                    </a:moveTo>
                    <a:lnTo>
                      <a:pt x="0" y="0"/>
                    </a:lnTo>
                    <a:lnTo>
                      <a:pt x="11" y="20"/>
                    </a:lnTo>
                    <a:lnTo>
                      <a:pt x="2" y="20"/>
                    </a:lnTo>
                    <a:lnTo>
                      <a:pt x="31" y="47"/>
                    </a:lnTo>
                    <a:lnTo>
                      <a:pt x="17" y="25"/>
                    </a:lnTo>
                    <a:lnTo>
                      <a:pt x="2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Light" panose="020b0502040204020203" pitchFamily="34" charset="-122"/>
                  <a:cs typeface="+mn-ea"/>
                </a:endParaRPr>
              </a:p>
            </p:txBody>
          </p:sp>
        </p:grpSp>
        <p:sp>
          <p:nvSpPr>
            <p:cNvPr id="75" name="TextBox 74"/>
            <p:cNvSpPr txBox="1"/>
            <p:nvPr/>
          </p:nvSpPr>
          <p:spPr>
            <a:xfrm>
              <a:off x="7902370" y="960714"/>
              <a:ext cx="900100" cy="369331"/>
            </a:xfrm>
            <a:prstGeom prst="rect">
              <a:avLst/>
            </a:prstGeom>
            <a:noFill/>
          </p:spPr>
          <p:txBody>
            <a:bodyPr wrap="square" rtlCol="0">
              <a:spAutoFit/>
            </a:bodyPr>
            <a:lstStyle/>
            <a:p>
              <a:r>
                <a:rPr lang="en-US" altLang="zh-CN">
                  <a:solidFill>
                    <a:prstClr val="white"/>
                  </a:solidFill>
                  <a:latin typeface="BankGothic Md BT" pitchFamily="34" charset="0"/>
                  <a:ea typeface="微软雅黑 Light" panose="020b0502040204020203" pitchFamily="34" charset="-122"/>
                  <a:cs typeface="+mn-ea"/>
                </a:rPr>
                <a:t>TEXT</a:t>
              </a:r>
              <a:endParaRPr lang="zh-CN" altLang="en-US">
                <a:solidFill>
                  <a:prstClr val="white"/>
                </a:solidFill>
                <a:latin typeface="BankGothic Md BT" pitchFamily="34" charset="0"/>
                <a:ea typeface="微软雅黑 Light" panose="020b0502040204020203" pitchFamily="34" charset="-122"/>
                <a:cs typeface="+mn-ea"/>
              </a:endParaRPr>
            </a:p>
          </p:txBody>
        </p:sp>
      </p:grpSp>
      <p:sp>
        <p:nvSpPr>
          <p:cNvPr id="76" name="TextBox 75"/>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77" name="直接连接符 76"/>
          <p:cNvCxnSpPr>
            <a:endCxn id="76"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6" idx="2"/>
            <a:endCxn id="76"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6"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865858"/>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77"/>
                                        </p:tgtEl>
                                        <p:attrNameLst>
                                          <p:attrName>style.visibility</p:attrName>
                                        </p:attrNameLst>
                                      </p:cBhvr>
                                      <p:to>
                                        <p:strVal val="visible"/>
                                      </p:to>
                                    </p:set>
                                    <p:animEffect transition="in" filter="wipe(left)">
                                      <p:cBhvr>
                                        <p:cTn id="7" dur="200"/>
                                        <p:tgtEl>
                                          <p:spTgt spid="77"/>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78"/>
                                        </p:tgtEl>
                                        <p:attrNameLst>
                                          <p:attrName>style.visibility</p:attrName>
                                        </p:attrNameLst>
                                      </p:cBhvr>
                                      <p:to>
                                        <p:strVal val="visible"/>
                                      </p:to>
                                    </p:set>
                                    <p:animEffect transition="in" filter="wipe(down)">
                                      <p:cBhvr>
                                        <p:cTn id="11" dur="200"/>
                                        <p:tgtEl>
                                          <p:spTgt spid="78"/>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79"/>
                                        </p:tgtEl>
                                        <p:attrNameLst>
                                          <p:attrName>style.visibility</p:attrName>
                                        </p:attrNameLst>
                                      </p:cBhvr>
                                      <p:to>
                                        <p:strVal val="visible"/>
                                      </p:to>
                                    </p:set>
                                    <p:animEffect transition="in" filter="wipe(left)">
                                      <p:cBhvr>
                                        <p:cTn id="15" dur="200"/>
                                        <p:tgtEl>
                                          <p:spTgt spid="79"/>
                                        </p:tgtEl>
                                      </p:cBhvr>
                                    </p:animEffect>
                                  </p:childTnLst>
                                </p:cTn>
                              </p:par>
                            </p:childTnLst>
                          </p:cTn>
                        </p:par>
                        <p:par>
                          <p:cTn id="16" fill="hold" nodeType="withGroup">
                            <p:stCondLst>
                              <p:cond delay="600"/>
                            </p:stCondLst>
                            <p:childTnLst>
                              <p:par>
                                <p:cTn id="17" presetID="10" presetClass="entr" presetSubtype="0" fill="hold" grpId="10" nodeType="afterEffec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childTnLst>
                                </p:cTn>
                              </p:par>
                            </p:childTnLst>
                          </p:cTn>
                        </p:par>
                        <p:par>
                          <p:cTn id="20" fill="hold" nodeType="withGroup">
                            <p:stCondLst>
                              <p:cond delay="1600"/>
                            </p:stCondLst>
                            <p:childTnLst>
                              <p:par>
                                <p:cTn id="21" presetID="22" presetClass="entr" presetSubtype="1" fill="hold" grpId="0" nodeType="afterEffec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nodeType="withGroup">
                            <p:stCondLst>
                              <p:cond delay="2100"/>
                            </p:stCondLst>
                            <p:childTnLst>
                              <p:par>
                                <p:cTn id="25" presetID="10" presetClass="entr" presetSubtype="0" fill="hold" grpId="1" nodeType="afterEffec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6" presetClass="entr" presetSubtype="37" fill="hold" nodeType="withEffect">
                                  <p:childTnLst>
                                    <p:set>
                                      <p:cBhvr>
                                        <p:cTn id="29" dur="1" fill="hold">
                                          <p:stCondLst>
                                            <p:cond delay="0"/>
                                          </p:stCondLst>
                                        </p:cTn>
                                        <p:tgtEl>
                                          <p:spTgt spid="11"/>
                                        </p:tgtEl>
                                        <p:attrNameLst>
                                          <p:attrName>style.visibility</p:attrName>
                                        </p:attrNameLst>
                                      </p:cBhvr>
                                      <p:to>
                                        <p:strVal val="visible"/>
                                      </p:to>
                                    </p:set>
                                    <p:animEffect transition="in" filter="barn(outVertical)">
                                      <p:cBhvr>
                                        <p:cTn id="30" dur="500"/>
                                        <p:tgtEl>
                                          <p:spTgt spid="11"/>
                                        </p:tgtEl>
                                      </p:cBhvr>
                                    </p:animEffect>
                                  </p:childTnLst>
                                </p:cTn>
                              </p:par>
                              <p:par>
                                <p:cTn id="31" presetID="10" presetClass="entr" presetSubtype="0" fill="hold" grpId="2" nodeType="withEffec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nodeType="withGroup">
                            <p:stCondLst>
                              <p:cond delay="2850"/>
                            </p:stCondLst>
                            <p:childTnLst>
                              <p:par>
                                <p:cTn id="35" presetID="22" presetClass="entr" presetSubtype="4" fill="hold" grpId="7" nodeType="afterEffect">
                                  <p:childTnLst>
                                    <p:set>
                                      <p:cBhvr>
                                        <p:cTn id="36" dur="1" fill="hold">
                                          <p:stCondLst>
                                            <p:cond delay="0"/>
                                          </p:stCondLst>
                                        </p:cTn>
                                        <p:tgtEl>
                                          <p:spTgt spid="31"/>
                                        </p:tgtEl>
                                        <p:attrNameLst>
                                          <p:attrName>style.visibility</p:attrName>
                                        </p:attrNameLst>
                                      </p:cBhvr>
                                      <p:to>
                                        <p:strVal val="visible"/>
                                      </p:to>
                                    </p:set>
                                    <p:animEffect transition="in" filter="wipe(down)">
                                      <p:cBhvr>
                                        <p:cTn id="37" dur="500"/>
                                        <p:tgtEl>
                                          <p:spTgt spid="31"/>
                                        </p:tgtEl>
                                      </p:cBhvr>
                                    </p:animEffect>
                                  </p:childTnLst>
                                </p:cTn>
                              </p:par>
                            </p:childTnLst>
                          </p:cTn>
                        </p:par>
                        <p:par>
                          <p:cTn id="38" fill="hold" nodeType="withGroup">
                            <p:stCondLst>
                              <p:cond delay="3350"/>
                            </p:stCondLst>
                            <p:childTnLst>
                              <p:par>
                                <p:cTn id="39" presetID="16" presetClass="entr" presetSubtype="42" fill="hold" grpId="6" nodeType="afterEffect">
                                  <p:childTnLst>
                                    <p:set>
                                      <p:cBhvr>
                                        <p:cTn id="40" dur="1" fill="hold">
                                          <p:stCondLst>
                                            <p:cond delay="0"/>
                                          </p:stCondLst>
                                        </p:cTn>
                                        <p:tgtEl>
                                          <p:spTgt spid="30"/>
                                        </p:tgtEl>
                                        <p:attrNameLst>
                                          <p:attrName>style.visibility</p:attrName>
                                        </p:attrNameLst>
                                      </p:cBhvr>
                                      <p:to>
                                        <p:strVal val="visible"/>
                                      </p:to>
                                    </p:set>
                                    <p:animEffect transition="in" filter="barn(outHorizontal)">
                                      <p:cBhvr>
                                        <p:cTn id="41" dur="500"/>
                                        <p:tgtEl>
                                          <p:spTgt spid="30"/>
                                        </p:tgtEl>
                                      </p:cBhvr>
                                    </p:animEffect>
                                  </p:childTnLst>
                                </p:cTn>
                              </p:par>
                            </p:childTnLst>
                          </p:cTn>
                        </p:par>
                        <p:par>
                          <p:cTn id="42" fill="hold" nodeType="withGroup">
                            <p:stCondLst>
                              <p:cond delay="3850"/>
                            </p:stCondLst>
                            <p:childTnLst>
                              <p:par>
                                <p:cTn id="43" presetID="22" presetClass="entr" presetSubtype="1" fill="hold" grpId="3" nodeType="afterEffec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nodeType="withGroup">
                            <p:stCondLst>
                              <p:cond delay="4350"/>
                            </p:stCondLst>
                            <p:childTnLst>
                              <p:par>
                                <p:cTn id="47" presetID="10" presetClass="entr" presetSubtype="0" fill="hold" grpId="4" nodeType="afterEffec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6" presetClass="entr" presetSubtype="37" fill="hold" nodeType="withEffect">
                                  <p:childTnLst>
                                    <p:set>
                                      <p:cBhvr>
                                        <p:cTn id="51" dur="1" fill="hold">
                                          <p:stCondLst>
                                            <p:cond delay="0"/>
                                          </p:stCondLst>
                                        </p:cTn>
                                        <p:tgtEl>
                                          <p:spTgt spid="18"/>
                                        </p:tgtEl>
                                        <p:attrNameLst>
                                          <p:attrName>style.visibility</p:attrName>
                                        </p:attrNameLst>
                                      </p:cBhvr>
                                      <p:to>
                                        <p:strVal val="visible"/>
                                      </p:to>
                                    </p:set>
                                    <p:animEffect transition="in" filter="barn(outVertical)">
                                      <p:cBhvr>
                                        <p:cTn id="52" dur="500"/>
                                        <p:tgtEl>
                                          <p:spTgt spid="18"/>
                                        </p:tgtEl>
                                      </p:cBhvr>
                                    </p:animEffect>
                                  </p:childTnLst>
                                </p:cTn>
                              </p:par>
                              <p:par>
                                <p:cTn id="53" presetID="10" presetClass="entr" presetSubtype="0" fill="hold" grpId="5" nodeType="withEffec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par>
                          <p:cTn id="56" fill="hold" nodeType="withGroup">
                            <p:stCondLst>
                              <p:cond delay="5100"/>
                            </p:stCondLst>
                            <p:childTnLst>
                              <p:par>
                                <p:cTn id="57" presetID="22" presetClass="entr" presetSubtype="4" fill="hold" grpId="8" nodeType="afterEffec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nodeType="withGroup">
                            <p:stCondLst>
                              <p:cond delay="5600"/>
                            </p:stCondLst>
                            <p:childTnLst>
                              <p:par>
                                <p:cTn id="61" presetID="2" presetClass="entr" presetSubtype="1" fill="hold" nodeType="afterEffec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0-#ppt_h/2"/>
                                          </p:val>
                                        </p:tav>
                                        <p:tav tm="100000">
                                          <p:val>
                                            <p:strVal val="#ppt_y"/>
                                          </p:val>
                                        </p:tav>
                                      </p:tavLst>
                                    </p:anim>
                                  </p:childTnLst>
                                </p:cTn>
                              </p:par>
                            </p:childTnLst>
                          </p:cTn>
                        </p:par>
                        <p:par>
                          <p:cTn id="73" fill="hold" nodeType="withGroup">
                            <p:stCondLst>
                              <p:cond delay="6600"/>
                            </p:stCondLst>
                            <p:childTnLst>
                              <p:par>
                                <p:cTn id="74" presetID="22" presetClass="entr" presetSubtype="1" fill="hold" nodeType="afterEffec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par>
                                <p:cTn id="77" presetID="42" presetClass="entr" presetSubtype="0" fill="hold" grpId="9" nodeType="withEffect">
                                  <p:childTnLst>
                                    <p:set>
                                      <p:cBhvr>
                                        <p:cTn id="78" dur="1" fill="hold">
                                          <p:stCondLst>
                                            <p:cond delay="0"/>
                                          </p:stCondLst>
                                        </p:cTn>
                                        <p:tgtEl>
                                          <p:spTgt spid="51"/>
                                        </p:tgtEl>
                                        <p:attrNameLst>
                                          <p:attrName>style.visibility</p:attrName>
                                        </p:attrNameLst>
                                      </p:cBhvr>
                                      <p:to>
                                        <p:strVal val="visible"/>
                                      </p:to>
                                    </p:set>
                                    <p:animEffect transition="in" filter="fade">
                                      <p:cBhvr>
                                        <p:cTn id="79" dur="750"/>
                                        <p:tgtEl>
                                          <p:spTgt spid="51"/>
                                        </p:tgtEl>
                                      </p:cBhvr>
                                    </p:animEffect>
                                    <p:anim calcmode="lin" valueType="num">
                                      <p:cBhvr>
                                        <p:cTn id="80" dur="750" fill="hold"/>
                                        <p:tgtEl>
                                          <p:spTgt spid="51"/>
                                        </p:tgtEl>
                                        <p:attrNameLst>
                                          <p:attrName>ppt_x</p:attrName>
                                        </p:attrNameLst>
                                      </p:cBhvr>
                                      <p:tavLst>
                                        <p:tav tm="0">
                                          <p:val>
                                            <p:strVal val="#ppt_x"/>
                                          </p:val>
                                        </p:tav>
                                        <p:tav tm="100000">
                                          <p:val>
                                            <p:strVal val="#ppt_x"/>
                                          </p:val>
                                        </p:tav>
                                      </p:tavLst>
                                    </p:anim>
                                    <p:anim calcmode="lin" valueType="num">
                                      <p:cBhvr>
                                        <p:cTn id="81" dur="7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3" grpId="2"/>
      <p:bldP spid="16" grpId="3"/>
      <p:bldP spid="17" grpId="4"/>
      <p:bldP spid="19" grpId="5"/>
      <p:bldP spid="30" grpId="6"/>
      <p:bldP spid="31" grpId="7"/>
      <p:bldP spid="32" grpId="8"/>
      <p:bldP spid="51" grpId="9"/>
      <p:bldP spid="76" grpId="10"/>
    </p:bld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9" name="椭圆 8"/>
          <p:cNvSpPr/>
          <p:nvPr/>
        </p:nvSpPr>
        <p:spPr>
          <a:xfrm>
            <a:off x="1286637" y="1285751"/>
            <a:ext cx="1125125" cy="1125125"/>
          </a:xfrm>
          <a:prstGeom prst="ellipse">
            <a:avLst/>
          </a:prstGeom>
          <a:blipFill dpi="0" rotWithShape="1">
            <a:blip r:embed="rId3"/>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5" name="弧形 14"/>
          <p:cNvSpPr/>
          <p:nvPr/>
        </p:nvSpPr>
        <p:spPr>
          <a:xfrm>
            <a:off x="1215768" y="1214882"/>
            <a:ext cx="1266858" cy="1266858"/>
          </a:xfrm>
          <a:prstGeom prst="arc">
            <a:avLst>
              <a:gd name="adj1" fmla="val 16200000"/>
              <a:gd name="adj2" fmla="val 10585890"/>
            </a:avLst>
          </a:prstGeom>
          <a:ln w="12700">
            <a:solidFill>
              <a:srgbClr val="29B6E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Light" panose="020b0502040204020203" pitchFamily="34" charset="-122"/>
              <a:cs typeface="+mn-ea"/>
            </a:endParaRPr>
          </a:p>
        </p:txBody>
      </p:sp>
      <p:sp>
        <p:nvSpPr>
          <p:cNvPr id="8" name="椭圆 7"/>
          <p:cNvSpPr/>
          <p:nvPr/>
        </p:nvSpPr>
        <p:spPr>
          <a:xfrm>
            <a:off x="4009441" y="1285751"/>
            <a:ext cx="1125125" cy="1125125"/>
          </a:xfrm>
          <a:prstGeom prst="ellipse">
            <a:avLst/>
          </a:prstGeom>
          <a:blipFill dpi="0" rotWithShape="1">
            <a:blip r:embed="rId4"/>
            <a:tile tx="0" ty="0" sx="20000" sy="2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6" name="弧形 15"/>
          <p:cNvSpPr/>
          <p:nvPr/>
        </p:nvSpPr>
        <p:spPr>
          <a:xfrm>
            <a:off x="3938571" y="1214882"/>
            <a:ext cx="1266858" cy="1266858"/>
          </a:xfrm>
          <a:prstGeom prst="arc">
            <a:avLst>
              <a:gd name="adj1" fmla="val 16200000"/>
              <a:gd name="adj2" fmla="val 10585890"/>
            </a:avLst>
          </a:prstGeom>
          <a:ln w="12700">
            <a:solidFill>
              <a:srgbClr val="29B6E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Light" panose="020b0502040204020203" pitchFamily="34" charset="-122"/>
              <a:cs typeface="+mn-ea"/>
            </a:endParaRPr>
          </a:p>
        </p:txBody>
      </p:sp>
      <p:sp>
        <p:nvSpPr>
          <p:cNvPr id="10" name="椭圆 9"/>
          <p:cNvSpPr/>
          <p:nvPr/>
        </p:nvSpPr>
        <p:spPr>
          <a:xfrm>
            <a:off x="6709780" y="1285751"/>
            <a:ext cx="1125125" cy="1125125"/>
          </a:xfrm>
          <a:prstGeom prst="ellipse">
            <a:avLst/>
          </a:prstGeom>
          <a:blipFill dpi="0" rotWithShape="1">
            <a:blip r:embed="rId5"/>
            <a:tile tx="0" ty="0" sx="40000" sy="4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7" name="弧形 16"/>
          <p:cNvSpPr/>
          <p:nvPr/>
        </p:nvSpPr>
        <p:spPr>
          <a:xfrm>
            <a:off x="6638909" y="1214882"/>
            <a:ext cx="1266858" cy="1266858"/>
          </a:xfrm>
          <a:prstGeom prst="arc">
            <a:avLst>
              <a:gd name="adj1" fmla="val 16200000"/>
              <a:gd name="adj2" fmla="val 10585890"/>
            </a:avLst>
          </a:prstGeom>
          <a:ln w="12700">
            <a:solidFill>
              <a:srgbClr val="29B6E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Light" panose="020b0502040204020203" pitchFamily="34" charset="-122"/>
              <a:cs typeface="+mn-ea"/>
            </a:endParaRPr>
          </a:p>
        </p:txBody>
      </p:sp>
      <p:sp>
        <p:nvSpPr>
          <p:cNvPr id="24" name="TextBox 23"/>
          <p:cNvSpPr txBox="1"/>
          <p:nvPr/>
        </p:nvSpPr>
        <p:spPr>
          <a:xfrm>
            <a:off x="1151620" y="2571752"/>
            <a:ext cx="1440160" cy="307777"/>
          </a:xfrm>
          <a:prstGeom prst="rect">
            <a:avLst/>
          </a:prstGeom>
          <a:solidFill>
            <a:schemeClr val="bg1">
              <a:lumMod val="65000"/>
              <a:alpha val="50000"/>
            </a:schemeClr>
          </a:solidFill>
        </p:spPr>
        <p:txBody>
          <a:bodyPr wrap="square" rtlCol="0">
            <a:spAutoFit/>
          </a:bodyPr>
          <a:lstStyle/>
          <a:p>
            <a:r>
              <a:rPr lang="en-US" altLang="zh-CN" sz="1400">
                <a:solidFill>
                  <a:prstClr val="white"/>
                </a:solidFill>
                <a:latin typeface="BankGothic Md BT" pitchFamily="34" charset="0"/>
                <a:ea typeface="微软雅黑 Light" panose="020b0502040204020203" pitchFamily="34" charset="-122"/>
                <a:cs typeface="+mn-ea"/>
              </a:rPr>
              <a:t>TEAM NAME</a:t>
            </a:r>
            <a:endParaRPr lang="zh-CN" altLang="en-US" sz="1400">
              <a:solidFill>
                <a:prstClr val="white"/>
              </a:solidFill>
              <a:latin typeface="BankGothic Md BT" pitchFamily="34" charset="0"/>
              <a:ea typeface="微软雅黑 Light" panose="020b0502040204020203" pitchFamily="34" charset="-122"/>
              <a:cs typeface="+mn-ea"/>
            </a:endParaRPr>
          </a:p>
        </p:txBody>
      </p:sp>
      <p:sp>
        <p:nvSpPr>
          <p:cNvPr id="25" name="TextBox 24"/>
          <p:cNvSpPr txBox="1"/>
          <p:nvPr/>
        </p:nvSpPr>
        <p:spPr>
          <a:xfrm>
            <a:off x="3851920" y="2571752"/>
            <a:ext cx="1440160" cy="307777"/>
          </a:xfrm>
          <a:prstGeom prst="rect">
            <a:avLst/>
          </a:prstGeom>
          <a:solidFill>
            <a:schemeClr val="bg1">
              <a:lumMod val="65000"/>
              <a:alpha val="50000"/>
            </a:schemeClr>
          </a:solidFill>
        </p:spPr>
        <p:txBody>
          <a:bodyPr wrap="square" rtlCol="0">
            <a:spAutoFit/>
          </a:bodyPr>
          <a:lstStyle/>
          <a:p>
            <a:r>
              <a:rPr lang="en-US" altLang="zh-CN" sz="1400">
                <a:solidFill>
                  <a:prstClr val="white"/>
                </a:solidFill>
                <a:latin typeface="BankGothic Md BT" pitchFamily="34" charset="0"/>
                <a:ea typeface="微软雅黑 Light" panose="020b0502040204020203" pitchFamily="34" charset="-122"/>
                <a:cs typeface="+mn-ea"/>
              </a:rPr>
              <a:t>TEAM NAME</a:t>
            </a:r>
            <a:endParaRPr lang="zh-CN" altLang="en-US" sz="1400">
              <a:solidFill>
                <a:prstClr val="white"/>
              </a:solidFill>
              <a:latin typeface="BankGothic Md BT" pitchFamily="34" charset="0"/>
              <a:ea typeface="微软雅黑 Light" panose="020b0502040204020203" pitchFamily="34" charset="-122"/>
              <a:cs typeface="+mn-ea"/>
            </a:endParaRPr>
          </a:p>
        </p:txBody>
      </p:sp>
      <p:sp>
        <p:nvSpPr>
          <p:cNvPr id="26" name="TextBox 25"/>
          <p:cNvSpPr txBox="1"/>
          <p:nvPr/>
        </p:nvSpPr>
        <p:spPr>
          <a:xfrm>
            <a:off x="6552258" y="2571752"/>
            <a:ext cx="1440160" cy="307777"/>
          </a:xfrm>
          <a:prstGeom prst="rect">
            <a:avLst/>
          </a:prstGeom>
          <a:solidFill>
            <a:schemeClr val="bg1">
              <a:lumMod val="65000"/>
              <a:alpha val="50000"/>
            </a:schemeClr>
          </a:solidFill>
        </p:spPr>
        <p:txBody>
          <a:bodyPr wrap="square" rtlCol="0">
            <a:spAutoFit/>
          </a:bodyPr>
          <a:lstStyle/>
          <a:p>
            <a:r>
              <a:rPr lang="en-US" altLang="zh-CN" sz="1400">
                <a:solidFill>
                  <a:prstClr val="white"/>
                </a:solidFill>
                <a:latin typeface="BankGothic Md BT" pitchFamily="34" charset="0"/>
                <a:ea typeface="微软雅黑 Light" panose="020b0502040204020203" pitchFamily="34" charset="-122"/>
                <a:cs typeface="+mn-ea"/>
              </a:rPr>
              <a:t>TEAM NAME</a:t>
            </a:r>
            <a:endParaRPr lang="zh-CN" altLang="en-US" sz="1400">
              <a:solidFill>
                <a:prstClr val="white"/>
              </a:solidFill>
              <a:latin typeface="BankGothic Md BT" pitchFamily="34" charset="0"/>
              <a:ea typeface="微软雅黑 Light" panose="020b0502040204020203" pitchFamily="34" charset="-122"/>
              <a:cs typeface="+mn-ea"/>
            </a:endParaRPr>
          </a:p>
        </p:txBody>
      </p:sp>
      <p:graphicFrame>
        <p:nvGraphicFramePr>
          <p:cNvPr id="30" name="图表 29"/>
          <p:cNvGraphicFramePr/>
          <p:nvPr/>
        </p:nvGraphicFramePr>
        <p:xfrm>
          <a:off x="0" y="2931790"/>
          <a:ext cx="9144000" cy="2211710"/>
        </p:xfrm>
        <a:graphic>
          <a:graphicData uri="http://schemas.openxmlformats.org/drawingml/2006/chart">
            <c:chart xmlns:c="http://schemas.openxmlformats.org/drawingml/2006/chart" r:id="rId6"/>
          </a:graphicData>
        </a:graphic>
      </p:graphicFrame>
      <p:sp>
        <p:nvSpPr>
          <p:cNvPr id="21" name="TextBox 20"/>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22" name="直接连接符 21"/>
          <p:cNvCxnSpPr>
            <a:endCxn id="21"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2"/>
            <a:endCxn id="21"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78417"/>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22"/>
                                        </p:tgtEl>
                                        <p:attrNameLst>
                                          <p:attrName>style.visibility</p:attrName>
                                        </p:attrNameLst>
                                      </p:cBhvr>
                                      <p:to>
                                        <p:strVal val="visible"/>
                                      </p:to>
                                    </p:set>
                                    <p:animEffect transition="in" filter="wipe(left)">
                                      <p:cBhvr>
                                        <p:cTn id="7" dur="200"/>
                                        <p:tgtEl>
                                          <p:spTgt spid="22"/>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23"/>
                                        </p:tgtEl>
                                        <p:attrNameLst>
                                          <p:attrName>style.visibility</p:attrName>
                                        </p:attrNameLst>
                                      </p:cBhvr>
                                      <p:to>
                                        <p:strVal val="visible"/>
                                      </p:to>
                                    </p:set>
                                    <p:animEffect transition="in" filter="wipe(down)">
                                      <p:cBhvr>
                                        <p:cTn id="11" dur="200"/>
                                        <p:tgtEl>
                                          <p:spTgt spid="23"/>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27"/>
                                        </p:tgtEl>
                                        <p:attrNameLst>
                                          <p:attrName>style.visibility</p:attrName>
                                        </p:attrNameLst>
                                      </p:cBhvr>
                                      <p:to>
                                        <p:strVal val="visible"/>
                                      </p:to>
                                    </p:set>
                                    <p:animEffect transition="in" filter="wipe(left)">
                                      <p:cBhvr>
                                        <p:cTn id="15" dur="200"/>
                                        <p:tgtEl>
                                          <p:spTgt spid="27"/>
                                        </p:tgtEl>
                                      </p:cBhvr>
                                    </p:animEffect>
                                  </p:childTnLst>
                                </p:cTn>
                              </p:par>
                            </p:childTnLst>
                          </p:cTn>
                        </p:par>
                        <p:par>
                          <p:cTn id="16" fill="hold" nodeType="withGroup">
                            <p:stCondLst>
                              <p:cond delay="600"/>
                            </p:stCondLst>
                            <p:childTnLst>
                              <p:par>
                                <p:cTn id="17" presetID="10" presetClass="entr" presetSubtype="0" fill="hold" grpId="9" nodeType="afterEffec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nodeType="withGroup">
                            <p:stCondLst>
                              <p:cond delay="1600"/>
                            </p:stCondLst>
                            <p:childTnLst>
                              <p:par>
                                <p:cTn id="21" presetID="21" presetClass="entr" presetSubtype="1" fill="hold" grpId="1" nodeType="afterEffect">
                                  <p:childTnLst>
                                    <p:set>
                                      <p:cBhvr>
                                        <p:cTn id="22" dur="1" fill="hold">
                                          <p:stCondLst>
                                            <p:cond delay="0"/>
                                          </p:stCondLst>
                                        </p:cTn>
                                        <p:tgtEl>
                                          <p:spTgt spid="15"/>
                                        </p:tgtEl>
                                        <p:attrNameLst>
                                          <p:attrName>style.visibility</p:attrName>
                                        </p:attrNameLst>
                                      </p:cBhvr>
                                      <p:to>
                                        <p:strVal val="visible"/>
                                      </p:to>
                                    </p:set>
                                    <p:animEffect transition="in" filter="wheel(1)">
                                      <p:cBhvr>
                                        <p:cTn id="23" dur="750"/>
                                        <p:tgtEl>
                                          <p:spTgt spid="15"/>
                                        </p:tgtEl>
                                      </p:cBhvr>
                                    </p:animEffect>
                                  </p:childTnLst>
                                </p:cTn>
                              </p:par>
                              <p:par>
                                <p:cTn id="24" presetID="53" presetClass="entr" presetSubtype="0" fill="hold" grpId="0" nodeType="withEffec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nodeType="withGroup">
                            <p:stCondLst>
                              <p:cond delay="2350"/>
                            </p:stCondLst>
                            <p:childTnLst>
                              <p:par>
                                <p:cTn id="30" presetID="22" presetClass="entr" presetSubtype="1" fill="hold" grpId="6" nodeType="afterEffec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childTnLst>
                          </p:cTn>
                        </p:par>
                        <p:par>
                          <p:cTn id="33" fill="hold" nodeType="withGroup">
                            <p:stCondLst>
                              <p:cond delay="2850"/>
                            </p:stCondLst>
                            <p:childTnLst>
                              <p:par>
                                <p:cTn id="34" presetID="21" presetClass="entr" presetSubtype="1" fill="hold" grpId="3" nodeType="afterEffect">
                                  <p:childTnLst>
                                    <p:set>
                                      <p:cBhvr>
                                        <p:cTn id="35" dur="1" fill="hold">
                                          <p:stCondLst>
                                            <p:cond delay="0"/>
                                          </p:stCondLst>
                                        </p:cTn>
                                        <p:tgtEl>
                                          <p:spTgt spid="16"/>
                                        </p:tgtEl>
                                        <p:attrNameLst>
                                          <p:attrName>style.visibility</p:attrName>
                                        </p:attrNameLst>
                                      </p:cBhvr>
                                      <p:to>
                                        <p:strVal val="visible"/>
                                      </p:to>
                                    </p:set>
                                    <p:animEffect transition="in" filter="wheel(1)">
                                      <p:cBhvr>
                                        <p:cTn id="36" dur="750"/>
                                        <p:tgtEl>
                                          <p:spTgt spid="16"/>
                                        </p:tgtEl>
                                      </p:cBhvr>
                                    </p:animEffect>
                                  </p:childTnLst>
                                </p:cTn>
                              </p:par>
                              <p:par>
                                <p:cTn id="37" presetID="53" presetClass="entr" presetSubtype="0" fill="hold" grpId="2" nodeType="withEffec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nodeType="withGroup">
                            <p:stCondLst>
                              <p:cond delay="3600"/>
                            </p:stCondLst>
                            <p:childTnLst>
                              <p:par>
                                <p:cTn id="43" presetID="22" presetClass="entr" presetSubtype="4" fill="hold" grpId="7" nodeType="afterEffec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par>
                          <p:cTn id="46" fill="hold" nodeType="withGroup">
                            <p:stCondLst>
                              <p:cond delay="4100"/>
                            </p:stCondLst>
                            <p:childTnLst>
                              <p:par>
                                <p:cTn id="47" presetID="21" presetClass="entr" presetSubtype="1" fill="hold" grpId="5" nodeType="afterEffect">
                                  <p:childTnLst>
                                    <p:set>
                                      <p:cBhvr>
                                        <p:cTn id="48" dur="1" fill="hold">
                                          <p:stCondLst>
                                            <p:cond delay="0"/>
                                          </p:stCondLst>
                                        </p:cTn>
                                        <p:tgtEl>
                                          <p:spTgt spid="17"/>
                                        </p:tgtEl>
                                        <p:attrNameLst>
                                          <p:attrName>style.visibility</p:attrName>
                                        </p:attrNameLst>
                                      </p:cBhvr>
                                      <p:to>
                                        <p:strVal val="visible"/>
                                      </p:to>
                                    </p:set>
                                    <p:animEffect transition="in" filter="wheel(1)">
                                      <p:cBhvr>
                                        <p:cTn id="49" dur="750"/>
                                        <p:tgtEl>
                                          <p:spTgt spid="17"/>
                                        </p:tgtEl>
                                      </p:cBhvr>
                                    </p:animEffect>
                                  </p:childTnLst>
                                </p:cTn>
                              </p:par>
                              <p:par>
                                <p:cTn id="50" presetID="53" presetClass="entr" presetSubtype="0" fill="hold" grpId="4" nodeType="withEffec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par>
                          <p:cTn id="55" fill="hold" nodeType="withGroup">
                            <p:stCondLst>
                              <p:cond delay="4850"/>
                            </p:stCondLst>
                            <p:childTnLst>
                              <p:par>
                                <p:cTn id="56" presetID="22" presetClass="entr" presetSubtype="4" fill="hold" grpId="8" nodeType="afterEffec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childTnLst>
                          </p:cTn>
                        </p:par>
                        <p:par>
                          <p:cTn id="59" fill="hold" nodeType="withGroup">
                            <p:stCondLst>
                              <p:cond delay="5350"/>
                            </p:stCondLst>
                            <p:childTnLst>
                              <p:par>
                                <p:cTn id="60" presetID="22" presetClass="entr" presetSubtype="8" fill="hold" grpId="0" nodeType="afterEffect">
                                  <p:childTnLst>
                                    <p:set>
                                      <p:cBhvr>
                                        <p:cTn id="61"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left)">
                                      <p:cBhvr>
                                        <p:cTn id="62" dur="500"/>
                                        <p:tgtEl>
                                          <p:spTgt spid="30">
                                            <p:graphicEl>
                                              <a:chart seriesIdx="-3" categoryIdx="-3" bldStep="gridLegend"/>
                                            </p:graphicEl>
                                          </p:spTgt>
                                        </p:tgtEl>
                                      </p:cBhvr>
                                    </p:animEffect>
                                  </p:childTnLst>
                                </p:cTn>
                              </p:par>
                            </p:childTnLst>
                          </p:cTn>
                        </p:par>
                        <p:par>
                          <p:cTn id="63" fill="hold" nodeType="withGroup">
                            <p:stCondLst>
                              <p:cond delay="5850"/>
                            </p:stCondLst>
                            <p:childTnLst>
                              <p:par>
                                <p:cTn id="64" presetID="22" presetClass="entr" presetSubtype="8" fill="hold" grpId="0" nodeType="afterEffect">
                                  <p:childTnLst>
                                    <p:set>
                                      <p:cBhvr>
                                        <p:cTn id="65"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wipe(left)">
                                      <p:cBhvr>
                                        <p:cTn id="66" dur="500"/>
                                        <p:tgtEl>
                                          <p:spTgt spid="30">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1"/>
      <p:bldP spid="8" grpId="2"/>
      <p:bldP spid="16" grpId="3"/>
      <p:bldP spid="10" grpId="4"/>
      <p:bldP spid="17" grpId="5"/>
      <p:bldP spid="24" grpId="6"/>
      <p:bldP spid="25" grpId="7"/>
      <p:bldP spid="26" grpId="8"/>
      <p:bldP spid="21" grpId="9"/>
    </p:bldLs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2" name="椭圆 31"/>
          <p:cNvSpPr/>
          <p:nvPr/>
        </p:nvSpPr>
        <p:spPr>
          <a:xfrm>
            <a:off x="3492500" y="1131592"/>
            <a:ext cx="2159000" cy="2159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BankGothic Md BT" pitchFamily="34" charset="0"/>
              <a:ea typeface="微软雅黑 Light" panose="020b0502040204020203" pitchFamily="34" charset="-122"/>
              <a:cs typeface="+mn-ea"/>
            </a:endParaRPr>
          </a:p>
        </p:txBody>
      </p:sp>
      <p:sp>
        <p:nvSpPr>
          <p:cNvPr id="34" name="TextBox 33"/>
          <p:cNvSpPr txBox="1"/>
          <p:nvPr/>
        </p:nvSpPr>
        <p:spPr>
          <a:xfrm>
            <a:off x="3492501" y="1918703"/>
            <a:ext cx="2159000" cy="584775"/>
          </a:xfrm>
          <a:prstGeom prst="rect">
            <a:avLst/>
          </a:prstGeom>
          <a:noFill/>
        </p:spPr>
        <p:txBody>
          <a:bodyPr wrap="square" rtlCol="0">
            <a:spAutoFit/>
          </a:bodyPr>
          <a:lstStyle/>
          <a:p>
            <a:pPr algn="ctr"/>
            <a:r>
              <a:rPr lang="zh-CN" altLang="en-US" sz="3200">
                <a:solidFill>
                  <a:prstClr val="white"/>
                </a:solidFill>
                <a:latin typeface="BankGothic Md BT" pitchFamily="34" charset="0"/>
                <a:ea typeface="微软雅黑 Light" panose="020b0502040204020203" pitchFamily="34" charset="-122"/>
                <a:cs typeface="+mn-ea"/>
              </a:rPr>
              <a:t>输入标题</a:t>
            </a:r>
          </a:p>
        </p:txBody>
      </p:sp>
      <p:cxnSp>
        <p:nvCxnSpPr>
          <p:cNvPr id="36" name="直接连接符 35"/>
          <p:cNvCxnSpPr>
            <a:stCxn id="32" idx="0"/>
            <a:endCxn id="34" idx="1"/>
          </p:cNvCxnSpPr>
          <p:nvPr/>
        </p:nvCxnSpPr>
        <p:spPr>
          <a:xfrm flipH="1">
            <a:off x="3492501" y="1131592"/>
            <a:ext cx="1079499" cy="1079499"/>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4" idx="1"/>
            <a:endCxn id="34" idx="3"/>
          </p:cNvCxnSpPr>
          <p:nvPr/>
        </p:nvCxnSpPr>
        <p:spPr>
          <a:xfrm>
            <a:off x="3492501" y="2211091"/>
            <a:ext cx="215900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4" idx="3"/>
            <a:endCxn id="32" idx="4"/>
          </p:cNvCxnSpPr>
          <p:nvPr/>
        </p:nvCxnSpPr>
        <p:spPr>
          <a:xfrm flipH="1">
            <a:off x="4572000" y="2211091"/>
            <a:ext cx="1079501" cy="107950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2" idx="0"/>
            <a:endCxn id="32" idx="7"/>
          </p:cNvCxnSpPr>
          <p:nvPr/>
        </p:nvCxnSpPr>
        <p:spPr>
          <a:xfrm>
            <a:off x="4572000"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2" idx="4"/>
            <a:endCxn id="32" idx="3"/>
          </p:cNvCxnSpPr>
          <p:nvPr/>
        </p:nvCxnSpPr>
        <p:spPr>
          <a:xfrm flipH="1" flipV="1">
            <a:off x="3808678"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2" idx="7"/>
            <a:endCxn id="32" idx="1"/>
          </p:cNvCxnSpPr>
          <p:nvPr/>
        </p:nvCxnSpPr>
        <p:spPr>
          <a:xfrm flipH="1">
            <a:off x="3808678" y="1447768"/>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2" idx="3"/>
            <a:endCxn id="32" idx="5"/>
          </p:cNvCxnSpPr>
          <p:nvPr/>
        </p:nvCxnSpPr>
        <p:spPr>
          <a:xfrm>
            <a:off x="3808678" y="2974412"/>
            <a:ext cx="1526644"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2" idx="1"/>
            <a:endCxn id="34" idx="0"/>
          </p:cNvCxnSpPr>
          <p:nvPr/>
        </p:nvCxnSpPr>
        <p:spPr>
          <a:xfrm>
            <a:off x="3808678" y="1447770"/>
            <a:ext cx="763323" cy="47093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32" idx="5"/>
            <a:endCxn id="34" idx="2"/>
          </p:cNvCxnSpPr>
          <p:nvPr/>
        </p:nvCxnSpPr>
        <p:spPr>
          <a:xfrm flipH="1" flipV="1">
            <a:off x="4572001" y="2503478"/>
            <a:ext cx="763321" cy="470936"/>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32" idx="0"/>
            <a:endCxn id="32" idx="1"/>
          </p:cNvCxnSpPr>
          <p:nvPr/>
        </p:nvCxnSpPr>
        <p:spPr>
          <a:xfrm flipH="1">
            <a:off x="3808678" y="1131592"/>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32" idx="1"/>
            <a:endCxn id="34" idx="1"/>
          </p:cNvCxnSpPr>
          <p:nvPr/>
        </p:nvCxnSpPr>
        <p:spPr>
          <a:xfrm flipH="1">
            <a:off x="3492501" y="1447770"/>
            <a:ext cx="316177" cy="76332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34" idx="1"/>
            <a:endCxn id="32" idx="3"/>
          </p:cNvCxnSpPr>
          <p:nvPr/>
        </p:nvCxnSpPr>
        <p:spPr>
          <a:xfrm>
            <a:off x="3492501" y="2211091"/>
            <a:ext cx="316177" cy="763323"/>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32" idx="4"/>
            <a:endCxn id="32" idx="5"/>
          </p:cNvCxnSpPr>
          <p:nvPr/>
        </p:nvCxnSpPr>
        <p:spPr>
          <a:xfrm flipV="1">
            <a:off x="4572000" y="2974414"/>
            <a:ext cx="763322" cy="316178"/>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32" idx="5"/>
            <a:endCxn id="34" idx="3"/>
          </p:cNvCxnSpPr>
          <p:nvPr/>
        </p:nvCxnSpPr>
        <p:spPr>
          <a:xfrm flipV="1">
            <a:off x="5335322" y="2211091"/>
            <a:ext cx="316179" cy="763323"/>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2" idx="7"/>
            <a:endCxn id="34" idx="3"/>
          </p:cNvCxnSpPr>
          <p:nvPr/>
        </p:nvCxnSpPr>
        <p:spPr>
          <a:xfrm>
            <a:off x="5335322" y="1447770"/>
            <a:ext cx="316179" cy="763321"/>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34" idx="0"/>
            <a:endCxn id="32" idx="7"/>
          </p:cNvCxnSpPr>
          <p:nvPr/>
        </p:nvCxnSpPr>
        <p:spPr>
          <a:xfrm flipV="1">
            <a:off x="4572001" y="1447770"/>
            <a:ext cx="763321" cy="4709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34" idx="2"/>
            <a:endCxn id="32" idx="3"/>
          </p:cNvCxnSpPr>
          <p:nvPr/>
        </p:nvCxnSpPr>
        <p:spPr>
          <a:xfrm flipH="1">
            <a:off x="3808678" y="2503478"/>
            <a:ext cx="763323" cy="4709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32" idx="0"/>
            <a:endCxn id="34" idx="3"/>
          </p:cNvCxnSpPr>
          <p:nvPr/>
        </p:nvCxnSpPr>
        <p:spPr>
          <a:xfrm>
            <a:off x="4572000" y="1131592"/>
            <a:ext cx="1079501" cy="10794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2" idx="4"/>
            <a:endCxn id="34" idx="1"/>
          </p:cNvCxnSpPr>
          <p:nvPr/>
        </p:nvCxnSpPr>
        <p:spPr>
          <a:xfrm flipH="1" flipV="1">
            <a:off x="3492501" y="2211091"/>
            <a:ext cx="1079499" cy="10795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492500" y="3460237"/>
            <a:ext cx="2159000" cy="461665"/>
          </a:xfrm>
          <a:prstGeom prst="rect">
            <a:avLst/>
          </a:prstGeom>
          <a:noFill/>
        </p:spPr>
        <p:txBody>
          <a:bodyPr wrap="square" rtlCol="0">
            <a:spAutoFit/>
          </a:bodyPr>
          <a:lstStyle/>
          <a:p>
            <a:pPr algn="ctr"/>
            <a:r>
              <a:rPr lang="en-US" altLang="zh-CN" sz="2400" u="sng">
                <a:solidFill>
                  <a:prstClr val="white"/>
                </a:solidFill>
                <a:latin typeface="BankGothic Md BT" pitchFamily="34" charset="0"/>
                <a:ea typeface="微软雅黑 Light" panose="020b0502040204020203" pitchFamily="34" charset="-122"/>
                <a:cs typeface="+mn-ea"/>
              </a:rPr>
              <a:t>PART TWO</a:t>
            </a:r>
            <a:endParaRPr lang="zh-CN" altLang="en-US" sz="2400" u="sng">
              <a:solidFill>
                <a:prstClr val="white"/>
              </a:solidFill>
              <a:latin typeface="BankGothic Md BT" pitchFamily="34" charset="0"/>
              <a:ea typeface="微软雅黑 Light" panose="020b0502040204020203" pitchFamily="34" charset="-122"/>
              <a:cs typeface="+mn-ea"/>
            </a:endParaRPr>
          </a:p>
        </p:txBody>
      </p:sp>
      <p:cxnSp>
        <p:nvCxnSpPr>
          <p:cNvPr id="75" name="直接连接符 74"/>
          <p:cNvCxnSpPr>
            <a:stCxn id="32" idx="0"/>
            <a:endCxn id="32" idx="3"/>
          </p:cNvCxnSpPr>
          <p:nvPr/>
        </p:nvCxnSpPr>
        <p:spPr>
          <a:xfrm flipH="1">
            <a:off x="3808678" y="1131590"/>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32" idx="0"/>
            <a:endCxn id="32" idx="5"/>
          </p:cNvCxnSpPr>
          <p:nvPr/>
        </p:nvCxnSpPr>
        <p:spPr>
          <a:xfrm>
            <a:off x="4572000" y="1131590"/>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32" idx="7"/>
            <a:endCxn id="32" idx="4"/>
          </p:cNvCxnSpPr>
          <p:nvPr/>
        </p:nvCxnSpPr>
        <p:spPr>
          <a:xfrm flipH="1">
            <a:off x="4572000" y="1447768"/>
            <a:ext cx="763322" cy="18428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32" idx="4"/>
            <a:endCxn id="32" idx="1"/>
          </p:cNvCxnSpPr>
          <p:nvPr/>
        </p:nvCxnSpPr>
        <p:spPr>
          <a:xfrm flipH="1" flipV="1">
            <a:off x="3808678" y="1447768"/>
            <a:ext cx="763322" cy="18428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101300"/>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32"/>
                                        </p:tgtEl>
                                        <p:attrNameLst>
                                          <p:attrName>style.visibility</p:attrName>
                                        </p:attrNameLst>
                                      </p:cBhvr>
                                      <p:to>
                                        <p:strVal val="visible"/>
                                      </p:to>
                                    </p:set>
                                    <p:animEffect transition="in" filter="fade">
                                      <p:cBhvr>
                                        <p:cTn id="7" dur="965"/>
                                        <p:tgtEl>
                                          <p:spTgt spid="32"/>
                                        </p:tgtEl>
                                      </p:cBhvr>
                                    </p:animEffect>
                                  </p:childTnLst>
                                </p:cTn>
                              </p:par>
                            </p:childTnLst>
                          </p:cTn>
                        </p:par>
                        <p:par>
                          <p:cTn id="8" fill="hold" nodeType="withGroup">
                            <p:stCondLst>
                              <p:cond delay="965"/>
                            </p:stCondLst>
                            <p:childTnLst>
                              <p:par>
                                <p:cTn id="9" presetID="22" presetClass="entr" presetSubtype="8" fill="hold" nodeType="afterEffect">
                                  <p:childTnLst>
                                    <p:set>
                                      <p:cBhvr>
                                        <p:cTn id="10" dur="1" fill="hold">
                                          <p:stCondLst>
                                            <p:cond delay="0"/>
                                          </p:stCondLst>
                                        </p:cTn>
                                        <p:tgtEl>
                                          <p:spTgt spid="42"/>
                                        </p:tgtEl>
                                        <p:attrNameLst>
                                          <p:attrName>style.visibility</p:attrName>
                                        </p:attrNameLst>
                                      </p:cBhvr>
                                      <p:to>
                                        <p:strVal val="visible"/>
                                      </p:to>
                                    </p:set>
                                    <p:animEffect transition="in" filter="wipe(left)">
                                      <p:cBhvr>
                                        <p:cTn id="11" dur="289"/>
                                        <p:tgtEl>
                                          <p:spTgt spid="42"/>
                                        </p:tgtEl>
                                      </p:cBhvr>
                                    </p:animEffect>
                                  </p:childTnLst>
                                </p:cTn>
                              </p:par>
                              <p:par>
                                <p:cTn id="12" presetID="22" presetClass="entr" presetSubtype="8" fill="hold" nodeType="withEffect">
                                  <p:childTnLst>
                                    <p:set>
                                      <p:cBhvr>
                                        <p:cTn id="13" dur="1" fill="hold">
                                          <p:stCondLst>
                                            <p:cond delay="0"/>
                                          </p:stCondLst>
                                        </p:cTn>
                                        <p:tgtEl>
                                          <p:spTgt spid="69"/>
                                        </p:tgtEl>
                                        <p:attrNameLst>
                                          <p:attrName>style.visibility</p:attrName>
                                        </p:attrNameLst>
                                      </p:cBhvr>
                                      <p:to>
                                        <p:strVal val="visible"/>
                                      </p:to>
                                    </p:set>
                                    <p:animEffect transition="in" filter="wipe(left)">
                                      <p:cBhvr>
                                        <p:cTn id="14" dur="289"/>
                                        <p:tgtEl>
                                          <p:spTgt spid="69"/>
                                        </p:tgtEl>
                                      </p:cBhvr>
                                    </p:animEffect>
                                  </p:childTnLst>
                                </p:cTn>
                              </p:par>
                              <p:par>
                                <p:cTn id="15" presetID="22" presetClass="entr" presetSubtype="2" fill="hold" nodeType="withEffect">
                                  <p:childTnLst>
                                    <p:set>
                                      <p:cBhvr>
                                        <p:cTn id="16" dur="1" fill="hold">
                                          <p:stCondLst>
                                            <p:cond delay="0"/>
                                          </p:stCondLst>
                                        </p:cTn>
                                        <p:tgtEl>
                                          <p:spTgt spid="68"/>
                                        </p:tgtEl>
                                        <p:attrNameLst>
                                          <p:attrName>style.visibility</p:attrName>
                                        </p:attrNameLst>
                                      </p:cBhvr>
                                      <p:to>
                                        <p:strVal val="visible"/>
                                      </p:to>
                                    </p:set>
                                    <p:animEffect transition="in" filter="wipe(right)">
                                      <p:cBhvr>
                                        <p:cTn id="17" dur="289"/>
                                        <p:tgtEl>
                                          <p:spTgt spid="68"/>
                                        </p:tgtEl>
                                      </p:cBhvr>
                                    </p:animEffect>
                                  </p:childTnLst>
                                </p:cTn>
                              </p:par>
                              <p:par>
                                <p:cTn id="18" presetID="22" presetClass="entr" presetSubtype="2" fill="hold" nodeType="withEffect">
                                  <p:childTnLst>
                                    <p:set>
                                      <p:cBhvr>
                                        <p:cTn id="19" dur="1" fill="hold">
                                          <p:stCondLst>
                                            <p:cond delay="0"/>
                                          </p:stCondLst>
                                        </p:cTn>
                                        <p:tgtEl>
                                          <p:spTgt spid="67"/>
                                        </p:tgtEl>
                                        <p:attrNameLst>
                                          <p:attrName>style.visibility</p:attrName>
                                        </p:attrNameLst>
                                      </p:cBhvr>
                                      <p:to>
                                        <p:strVal val="visible"/>
                                      </p:to>
                                    </p:set>
                                    <p:animEffect transition="in" filter="wipe(right)">
                                      <p:cBhvr>
                                        <p:cTn id="20" dur="289"/>
                                        <p:tgtEl>
                                          <p:spTgt spid="67"/>
                                        </p:tgtEl>
                                      </p:cBhvr>
                                    </p:animEffect>
                                  </p:childTnLst>
                                </p:cTn>
                              </p:par>
                              <p:par>
                                <p:cTn id="21" presetID="22" presetClass="entr" presetSubtype="2" fill="hold" nodeType="withEffect">
                                  <p:childTnLst>
                                    <p:set>
                                      <p:cBhvr>
                                        <p:cTn id="22" dur="1" fill="hold">
                                          <p:stCondLst>
                                            <p:cond delay="0"/>
                                          </p:stCondLst>
                                        </p:cTn>
                                        <p:tgtEl>
                                          <p:spTgt spid="44"/>
                                        </p:tgtEl>
                                        <p:attrNameLst>
                                          <p:attrName>style.visibility</p:attrName>
                                        </p:attrNameLst>
                                      </p:cBhvr>
                                      <p:to>
                                        <p:strVal val="visible"/>
                                      </p:to>
                                    </p:set>
                                    <p:animEffect transition="in" filter="wipe(right)">
                                      <p:cBhvr>
                                        <p:cTn id="23" dur="289"/>
                                        <p:tgtEl>
                                          <p:spTgt spid="44"/>
                                        </p:tgtEl>
                                      </p:cBhvr>
                                    </p:animEffect>
                                  </p:childTnLst>
                                </p:cTn>
                              </p:par>
                              <p:par>
                                <p:cTn id="24" presetID="22" presetClass="entr" presetSubtype="2" fill="hold" nodeType="withEffect">
                                  <p:childTnLst>
                                    <p:set>
                                      <p:cBhvr>
                                        <p:cTn id="25" dur="1" fill="hold">
                                          <p:stCondLst>
                                            <p:cond delay="0"/>
                                          </p:stCondLst>
                                        </p:cTn>
                                        <p:tgtEl>
                                          <p:spTgt spid="66"/>
                                        </p:tgtEl>
                                        <p:attrNameLst>
                                          <p:attrName>style.visibility</p:attrName>
                                        </p:attrNameLst>
                                      </p:cBhvr>
                                      <p:to>
                                        <p:strVal val="visible"/>
                                      </p:to>
                                    </p:set>
                                    <p:animEffect transition="in" filter="wipe(right)">
                                      <p:cBhvr>
                                        <p:cTn id="26" dur="289"/>
                                        <p:tgtEl>
                                          <p:spTgt spid="66"/>
                                        </p:tgtEl>
                                      </p:cBhvr>
                                    </p:animEffect>
                                  </p:childTnLst>
                                </p:cTn>
                              </p:par>
                              <p:par>
                                <p:cTn id="27" presetID="22" presetClass="entr" presetSubtype="8" fill="hold" nodeType="withEffect">
                                  <p:childTnLst>
                                    <p:set>
                                      <p:cBhvr>
                                        <p:cTn id="28" dur="1" fill="hold">
                                          <p:stCondLst>
                                            <p:cond delay="0"/>
                                          </p:stCondLst>
                                        </p:cTn>
                                        <p:tgtEl>
                                          <p:spTgt spid="65"/>
                                        </p:tgtEl>
                                        <p:attrNameLst>
                                          <p:attrName>style.visibility</p:attrName>
                                        </p:attrNameLst>
                                      </p:cBhvr>
                                      <p:to>
                                        <p:strVal val="visible"/>
                                      </p:to>
                                    </p:set>
                                    <p:animEffect transition="in" filter="wipe(left)">
                                      <p:cBhvr>
                                        <p:cTn id="29" dur="289"/>
                                        <p:tgtEl>
                                          <p:spTgt spid="65"/>
                                        </p:tgtEl>
                                      </p:cBhvr>
                                    </p:animEffect>
                                  </p:childTnLst>
                                </p:cTn>
                              </p:par>
                              <p:par>
                                <p:cTn id="30" presetID="22" presetClass="entr" presetSubtype="8" fill="hold" nodeType="withEffect">
                                  <p:childTnLst>
                                    <p:set>
                                      <p:cBhvr>
                                        <p:cTn id="31" dur="1" fill="hold">
                                          <p:stCondLst>
                                            <p:cond delay="0"/>
                                          </p:stCondLst>
                                        </p:cTn>
                                        <p:tgtEl>
                                          <p:spTgt spid="64"/>
                                        </p:tgtEl>
                                        <p:attrNameLst>
                                          <p:attrName>style.visibility</p:attrName>
                                        </p:attrNameLst>
                                      </p:cBhvr>
                                      <p:to>
                                        <p:strVal val="visible"/>
                                      </p:to>
                                    </p:set>
                                    <p:animEffect transition="in" filter="wipe(left)">
                                      <p:cBhvr>
                                        <p:cTn id="32" dur="289"/>
                                        <p:tgtEl>
                                          <p:spTgt spid="64"/>
                                        </p:tgtEl>
                                      </p:cBhvr>
                                    </p:animEffect>
                                  </p:childTnLst>
                                </p:cTn>
                              </p:par>
                            </p:childTnLst>
                          </p:cTn>
                        </p:par>
                        <p:par>
                          <p:cTn id="33" fill="hold" nodeType="withGroup">
                            <p:stCondLst>
                              <p:cond delay="3281"/>
                            </p:stCondLst>
                            <p:childTnLst>
                              <p:par>
                                <p:cTn id="34" presetID="22" presetClass="entr" presetSubtype="8" fill="hold" nodeType="afterEffect">
                                  <p:childTnLst>
                                    <p:set>
                                      <p:cBhvr>
                                        <p:cTn id="35" dur="1" fill="hold">
                                          <p:stCondLst>
                                            <p:cond delay="0"/>
                                          </p:stCondLst>
                                        </p:cTn>
                                        <p:tgtEl>
                                          <p:spTgt spid="72"/>
                                        </p:tgtEl>
                                        <p:attrNameLst>
                                          <p:attrName>style.visibility</p:attrName>
                                        </p:attrNameLst>
                                      </p:cBhvr>
                                      <p:to>
                                        <p:strVal val="visible"/>
                                      </p:to>
                                    </p:set>
                                    <p:animEffect transition="in" filter="wipe(left)">
                                      <p:cBhvr>
                                        <p:cTn id="36" dur="482"/>
                                        <p:tgtEl>
                                          <p:spTgt spid="72"/>
                                        </p:tgtEl>
                                      </p:cBhvr>
                                    </p:animEffect>
                                  </p:childTnLst>
                                </p:cTn>
                              </p:par>
                              <p:par>
                                <p:cTn id="37" presetID="22" presetClass="entr" presetSubtype="2" fill="hold" nodeType="withEffect">
                                  <p:childTnLst>
                                    <p:set>
                                      <p:cBhvr>
                                        <p:cTn id="38" dur="1" fill="hold">
                                          <p:stCondLst>
                                            <p:cond delay="0"/>
                                          </p:stCondLst>
                                        </p:cTn>
                                        <p:tgtEl>
                                          <p:spTgt spid="73"/>
                                        </p:tgtEl>
                                        <p:attrNameLst>
                                          <p:attrName>style.visibility</p:attrName>
                                        </p:attrNameLst>
                                      </p:cBhvr>
                                      <p:to>
                                        <p:strVal val="visible"/>
                                      </p:to>
                                    </p:set>
                                    <p:animEffect transition="in" filter="wipe(right)">
                                      <p:cBhvr>
                                        <p:cTn id="39" dur="482"/>
                                        <p:tgtEl>
                                          <p:spTgt spid="73"/>
                                        </p:tgtEl>
                                      </p:cBhvr>
                                    </p:animEffect>
                                  </p:childTnLst>
                                </p:cTn>
                              </p:par>
                              <p:par>
                                <p:cTn id="40" presetID="22" presetClass="entr" presetSubtype="2" fill="hold" nodeType="withEffect">
                                  <p:childTnLst>
                                    <p:set>
                                      <p:cBhvr>
                                        <p:cTn id="41" dur="1" fill="hold">
                                          <p:stCondLst>
                                            <p:cond delay="0"/>
                                          </p:stCondLst>
                                        </p:cTn>
                                        <p:tgtEl>
                                          <p:spTgt spid="36"/>
                                        </p:tgtEl>
                                        <p:attrNameLst>
                                          <p:attrName>style.visibility</p:attrName>
                                        </p:attrNameLst>
                                      </p:cBhvr>
                                      <p:to>
                                        <p:strVal val="visible"/>
                                      </p:to>
                                    </p:set>
                                    <p:animEffect transition="in" filter="wipe(right)">
                                      <p:cBhvr>
                                        <p:cTn id="42" dur="482"/>
                                        <p:tgtEl>
                                          <p:spTgt spid="36"/>
                                        </p:tgtEl>
                                      </p:cBhvr>
                                    </p:animEffect>
                                  </p:childTnLst>
                                </p:cTn>
                              </p:par>
                              <p:par>
                                <p:cTn id="43" presetID="22" presetClass="entr" presetSubtype="8" fill="hold" nodeType="withEffect">
                                  <p:childTnLst>
                                    <p:set>
                                      <p:cBhvr>
                                        <p:cTn id="44" dur="1" fill="hold">
                                          <p:stCondLst>
                                            <p:cond delay="0"/>
                                          </p:stCondLst>
                                        </p:cTn>
                                        <p:tgtEl>
                                          <p:spTgt spid="40"/>
                                        </p:tgtEl>
                                        <p:attrNameLst>
                                          <p:attrName>style.visibility</p:attrName>
                                        </p:attrNameLst>
                                      </p:cBhvr>
                                      <p:to>
                                        <p:strVal val="visible"/>
                                      </p:to>
                                    </p:set>
                                    <p:animEffect transition="in" filter="wipe(left)">
                                      <p:cBhvr>
                                        <p:cTn id="45" dur="482"/>
                                        <p:tgtEl>
                                          <p:spTgt spid="40"/>
                                        </p:tgtEl>
                                      </p:cBhvr>
                                    </p:animEffect>
                                  </p:childTnLst>
                                </p:cTn>
                              </p:par>
                            </p:childTnLst>
                          </p:cTn>
                        </p:par>
                        <p:par>
                          <p:cTn id="46" fill="hold" nodeType="withGroup">
                            <p:stCondLst>
                              <p:cond delay="3763"/>
                            </p:stCondLst>
                            <p:childTnLst>
                              <p:par>
                                <p:cTn id="47" presetID="22" presetClass="entr" presetSubtype="8" fill="hold" nodeType="afterEffect">
                                  <p:childTnLst>
                                    <p:set>
                                      <p:cBhvr>
                                        <p:cTn id="48" dur="1" fill="hold">
                                          <p:stCondLst>
                                            <p:cond delay="0"/>
                                          </p:stCondLst>
                                        </p:cTn>
                                        <p:tgtEl>
                                          <p:spTgt spid="76"/>
                                        </p:tgtEl>
                                        <p:attrNameLst>
                                          <p:attrName>style.visibility</p:attrName>
                                        </p:attrNameLst>
                                      </p:cBhvr>
                                      <p:to>
                                        <p:strVal val="visible"/>
                                      </p:to>
                                    </p:set>
                                    <p:animEffect transition="in" filter="wipe(left)">
                                      <p:cBhvr>
                                        <p:cTn id="49" dur="482"/>
                                        <p:tgtEl>
                                          <p:spTgt spid="76"/>
                                        </p:tgtEl>
                                      </p:cBhvr>
                                    </p:animEffect>
                                  </p:childTnLst>
                                </p:cTn>
                              </p:par>
                              <p:par>
                                <p:cTn id="50" presetID="22" presetClass="entr" presetSubtype="2" fill="hold" nodeType="withEffect">
                                  <p:childTnLst>
                                    <p:set>
                                      <p:cBhvr>
                                        <p:cTn id="51" dur="1" fill="hold">
                                          <p:stCondLst>
                                            <p:cond delay="0"/>
                                          </p:stCondLst>
                                        </p:cTn>
                                        <p:tgtEl>
                                          <p:spTgt spid="78"/>
                                        </p:tgtEl>
                                        <p:attrNameLst>
                                          <p:attrName>style.visibility</p:attrName>
                                        </p:attrNameLst>
                                      </p:cBhvr>
                                      <p:to>
                                        <p:strVal val="visible"/>
                                      </p:to>
                                    </p:set>
                                    <p:animEffect transition="in" filter="wipe(right)">
                                      <p:cBhvr>
                                        <p:cTn id="52" dur="482"/>
                                        <p:tgtEl>
                                          <p:spTgt spid="78"/>
                                        </p:tgtEl>
                                      </p:cBhvr>
                                    </p:animEffect>
                                  </p:childTnLst>
                                </p:cTn>
                              </p:par>
                            </p:childTnLst>
                          </p:cTn>
                        </p:par>
                        <p:par>
                          <p:cTn id="53" fill="hold" nodeType="withGroup">
                            <p:stCondLst>
                              <p:cond delay="4246"/>
                            </p:stCondLst>
                            <p:childTnLst>
                              <p:par>
                                <p:cTn id="54" presetID="22" presetClass="entr" presetSubtype="8" fill="hold" nodeType="afterEffect">
                                  <p:childTnLst>
                                    <p:set>
                                      <p:cBhvr>
                                        <p:cTn id="55" dur="1" fill="hold">
                                          <p:stCondLst>
                                            <p:cond delay="0"/>
                                          </p:stCondLst>
                                        </p:cTn>
                                        <p:tgtEl>
                                          <p:spTgt spid="50"/>
                                        </p:tgtEl>
                                        <p:attrNameLst>
                                          <p:attrName>style.visibility</p:attrName>
                                        </p:attrNameLst>
                                      </p:cBhvr>
                                      <p:to>
                                        <p:strVal val="visible"/>
                                      </p:to>
                                    </p:set>
                                    <p:animEffect transition="in" filter="wipe(left)">
                                      <p:cBhvr>
                                        <p:cTn id="56" dur="482"/>
                                        <p:tgtEl>
                                          <p:spTgt spid="50"/>
                                        </p:tgtEl>
                                      </p:cBhvr>
                                    </p:animEffect>
                                  </p:childTnLst>
                                </p:cTn>
                              </p:par>
                              <p:par>
                                <p:cTn id="57" presetID="22" presetClass="entr" presetSubtype="2" fill="hold" nodeType="withEffect">
                                  <p:childTnLst>
                                    <p:set>
                                      <p:cBhvr>
                                        <p:cTn id="58" dur="1" fill="hold">
                                          <p:stCondLst>
                                            <p:cond delay="0"/>
                                          </p:stCondLst>
                                        </p:cTn>
                                        <p:tgtEl>
                                          <p:spTgt spid="52"/>
                                        </p:tgtEl>
                                        <p:attrNameLst>
                                          <p:attrName>style.visibility</p:attrName>
                                        </p:attrNameLst>
                                      </p:cBhvr>
                                      <p:to>
                                        <p:strVal val="visible"/>
                                      </p:to>
                                    </p:set>
                                    <p:animEffect transition="in" filter="wipe(right)">
                                      <p:cBhvr>
                                        <p:cTn id="59" dur="482"/>
                                        <p:tgtEl>
                                          <p:spTgt spid="52"/>
                                        </p:tgtEl>
                                      </p:cBhvr>
                                    </p:animEffect>
                                  </p:childTnLst>
                                </p:cTn>
                              </p:par>
                            </p:childTnLst>
                          </p:cTn>
                        </p:par>
                        <p:par>
                          <p:cTn id="60" fill="hold" nodeType="withGroup">
                            <p:stCondLst>
                              <p:cond delay="4728"/>
                            </p:stCondLst>
                            <p:childTnLst>
                              <p:par>
                                <p:cTn id="61" presetID="22" presetClass="entr" presetSubtype="8" fill="hold" nodeType="afterEffect">
                                  <p:childTnLst>
                                    <p:set>
                                      <p:cBhvr>
                                        <p:cTn id="62" dur="1" fill="hold">
                                          <p:stCondLst>
                                            <p:cond delay="0"/>
                                          </p:stCondLst>
                                        </p:cTn>
                                        <p:tgtEl>
                                          <p:spTgt spid="70"/>
                                        </p:tgtEl>
                                        <p:attrNameLst>
                                          <p:attrName>style.visibility</p:attrName>
                                        </p:attrNameLst>
                                      </p:cBhvr>
                                      <p:to>
                                        <p:strVal val="visible"/>
                                      </p:to>
                                    </p:set>
                                    <p:animEffect transition="in" filter="wipe(left)">
                                      <p:cBhvr>
                                        <p:cTn id="63" dur="482"/>
                                        <p:tgtEl>
                                          <p:spTgt spid="70"/>
                                        </p:tgtEl>
                                      </p:cBhvr>
                                    </p:animEffect>
                                  </p:childTnLst>
                                </p:cTn>
                              </p:par>
                              <p:par>
                                <p:cTn id="64" presetID="22" presetClass="entr" presetSubtype="2" fill="hold" nodeType="withEffect">
                                  <p:childTnLst>
                                    <p:set>
                                      <p:cBhvr>
                                        <p:cTn id="65" dur="1" fill="hold">
                                          <p:stCondLst>
                                            <p:cond delay="0"/>
                                          </p:stCondLst>
                                        </p:cTn>
                                        <p:tgtEl>
                                          <p:spTgt spid="71"/>
                                        </p:tgtEl>
                                        <p:attrNameLst>
                                          <p:attrName>style.visibility</p:attrName>
                                        </p:attrNameLst>
                                      </p:cBhvr>
                                      <p:to>
                                        <p:strVal val="visible"/>
                                      </p:to>
                                    </p:set>
                                    <p:animEffect transition="in" filter="wipe(right)">
                                      <p:cBhvr>
                                        <p:cTn id="66" dur="482"/>
                                        <p:tgtEl>
                                          <p:spTgt spid="71"/>
                                        </p:tgtEl>
                                      </p:cBhvr>
                                    </p:animEffect>
                                  </p:childTnLst>
                                </p:cTn>
                              </p:par>
                            </p:childTnLst>
                          </p:cTn>
                        </p:par>
                        <p:par>
                          <p:cTn id="67" fill="hold" nodeType="withGroup">
                            <p:stCondLst>
                              <p:cond delay="5211"/>
                            </p:stCondLst>
                            <p:childTnLst>
                              <p:par>
                                <p:cTn id="68" presetID="22" presetClass="entr" presetSubtype="2" fill="hold" nodeType="afterEffect">
                                  <p:childTnLst>
                                    <p:set>
                                      <p:cBhvr>
                                        <p:cTn id="69" dur="1" fill="hold">
                                          <p:stCondLst>
                                            <p:cond delay="0"/>
                                          </p:stCondLst>
                                        </p:cTn>
                                        <p:tgtEl>
                                          <p:spTgt spid="77"/>
                                        </p:tgtEl>
                                        <p:attrNameLst>
                                          <p:attrName>style.visibility</p:attrName>
                                        </p:attrNameLst>
                                      </p:cBhvr>
                                      <p:to>
                                        <p:strVal val="visible"/>
                                      </p:to>
                                    </p:set>
                                    <p:animEffect transition="in" filter="wipe(right)">
                                      <p:cBhvr>
                                        <p:cTn id="70" dur="482"/>
                                        <p:tgtEl>
                                          <p:spTgt spid="77"/>
                                        </p:tgtEl>
                                      </p:cBhvr>
                                    </p:animEffect>
                                  </p:childTnLst>
                                </p:cTn>
                              </p:par>
                              <p:par>
                                <p:cTn id="71" presetID="22" presetClass="entr" presetSubtype="8" fill="hold" nodeType="withEffect">
                                  <p:childTnLst>
                                    <p:set>
                                      <p:cBhvr>
                                        <p:cTn id="72" dur="1" fill="hold">
                                          <p:stCondLst>
                                            <p:cond delay="0"/>
                                          </p:stCondLst>
                                        </p:cTn>
                                        <p:tgtEl>
                                          <p:spTgt spid="75"/>
                                        </p:tgtEl>
                                        <p:attrNameLst>
                                          <p:attrName>style.visibility</p:attrName>
                                        </p:attrNameLst>
                                      </p:cBhvr>
                                      <p:to>
                                        <p:strVal val="visible"/>
                                      </p:to>
                                    </p:set>
                                    <p:animEffect transition="in" filter="wipe(left)">
                                      <p:cBhvr>
                                        <p:cTn id="73" dur="482"/>
                                        <p:tgtEl>
                                          <p:spTgt spid="75"/>
                                        </p:tgtEl>
                                      </p:cBhvr>
                                    </p:animEffect>
                                  </p:childTnLst>
                                </p:cTn>
                              </p:par>
                            </p:childTnLst>
                          </p:cTn>
                        </p:par>
                        <p:par>
                          <p:cTn id="74" fill="hold" nodeType="withGroup">
                            <p:stCondLst>
                              <p:cond delay="5693"/>
                            </p:stCondLst>
                            <p:childTnLst>
                              <p:par>
                                <p:cTn id="75" presetID="22" presetClass="entr" presetSubtype="2" fill="hold" nodeType="afterEffect">
                                  <p:childTnLst>
                                    <p:set>
                                      <p:cBhvr>
                                        <p:cTn id="76" dur="1" fill="hold">
                                          <p:stCondLst>
                                            <p:cond delay="0"/>
                                          </p:stCondLst>
                                        </p:cTn>
                                        <p:tgtEl>
                                          <p:spTgt spid="46"/>
                                        </p:tgtEl>
                                        <p:attrNameLst>
                                          <p:attrName>style.visibility</p:attrName>
                                        </p:attrNameLst>
                                      </p:cBhvr>
                                      <p:to>
                                        <p:strVal val="visible"/>
                                      </p:to>
                                    </p:set>
                                    <p:animEffect transition="in" filter="wipe(right)">
                                      <p:cBhvr>
                                        <p:cTn id="77" dur="482"/>
                                        <p:tgtEl>
                                          <p:spTgt spid="46"/>
                                        </p:tgtEl>
                                      </p:cBhvr>
                                    </p:animEffect>
                                  </p:childTnLst>
                                </p:cTn>
                              </p:par>
                              <p:par>
                                <p:cTn id="78" presetID="22" presetClass="entr" presetSubtype="8" fill="hold" nodeType="withEffect">
                                  <p:childTnLst>
                                    <p:set>
                                      <p:cBhvr>
                                        <p:cTn id="79" dur="1" fill="hold">
                                          <p:stCondLst>
                                            <p:cond delay="0"/>
                                          </p:stCondLst>
                                        </p:cTn>
                                        <p:tgtEl>
                                          <p:spTgt spid="48"/>
                                        </p:tgtEl>
                                        <p:attrNameLst>
                                          <p:attrName>style.visibility</p:attrName>
                                        </p:attrNameLst>
                                      </p:cBhvr>
                                      <p:to>
                                        <p:strVal val="visible"/>
                                      </p:to>
                                    </p:set>
                                    <p:animEffect transition="in" filter="wipe(left)">
                                      <p:cBhvr>
                                        <p:cTn id="80" dur="482"/>
                                        <p:tgtEl>
                                          <p:spTgt spid="48"/>
                                        </p:tgtEl>
                                      </p:cBhvr>
                                    </p:animEffect>
                                  </p:childTnLst>
                                </p:cTn>
                              </p:par>
                            </p:childTnLst>
                          </p:cTn>
                        </p:par>
                        <p:par>
                          <p:cTn id="81" fill="hold" nodeType="withGroup">
                            <p:stCondLst>
                              <p:cond delay="6176"/>
                            </p:stCondLst>
                            <p:childTnLst>
                              <p:par>
                                <p:cTn id="82" presetID="17" presetClass="entr" presetSubtype="10" fill="hold" nodeType="afterEffect">
                                  <p:childTnLst>
                                    <p:set>
                                      <p:cBhvr>
                                        <p:cTn id="83" dur="1" fill="hold">
                                          <p:stCondLst>
                                            <p:cond delay="0"/>
                                          </p:stCondLst>
                                        </p:cTn>
                                        <p:tgtEl>
                                          <p:spTgt spid="38"/>
                                        </p:tgtEl>
                                        <p:attrNameLst>
                                          <p:attrName>style.visibility</p:attrName>
                                        </p:attrNameLst>
                                      </p:cBhvr>
                                      <p:to>
                                        <p:strVal val="visible"/>
                                      </p:to>
                                    </p:set>
                                    <p:anim calcmode="lin" valueType="num">
                                      <p:cBhvr>
                                        <p:cTn id="84" dur="482" fill="hold"/>
                                        <p:tgtEl>
                                          <p:spTgt spid="38"/>
                                        </p:tgtEl>
                                        <p:attrNameLst>
                                          <p:attrName>ppt_w</p:attrName>
                                        </p:attrNameLst>
                                      </p:cBhvr>
                                      <p:tavLst>
                                        <p:tav tm="0">
                                          <p:val>
                                            <p:fltVal val="0"/>
                                          </p:val>
                                        </p:tav>
                                        <p:tav tm="100000">
                                          <p:val>
                                            <p:strVal val="#ppt_w"/>
                                          </p:val>
                                        </p:tav>
                                      </p:tavLst>
                                    </p:anim>
                                    <p:anim calcmode="lin" valueType="num">
                                      <p:cBhvr>
                                        <p:cTn id="85" dur="482" fill="hold"/>
                                        <p:tgtEl>
                                          <p:spTgt spid="38"/>
                                        </p:tgtEl>
                                        <p:attrNameLst>
                                          <p:attrName>ppt_h</p:attrName>
                                        </p:attrNameLst>
                                      </p:cBhvr>
                                      <p:tavLst>
                                        <p:tav tm="0">
                                          <p:val>
                                            <p:strVal val="#ppt_h"/>
                                          </p:val>
                                        </p:tav>
                                        <p:tav tm="100000">
                                          <p:val>
                                            <p:strVal val="#ppt_h"/>
                                          </p:val>
                                        </p:tav>
                                      </p:tavLst>
                                    </p:anim>
                                  </p:childTnLst>
                                </p:cTn>
                              </p:par>
                            </p:childTnLst>
                          </p:cTn>
                        </p:par>
                        <p:par>
                          <p:cTn id="86" fill="hold" nodeType="withGroup">
                            <p:stCondLst>
                              <p:cond delay="6658"/>
                            </p:stCondLst>
                            <p:childTnLst>
                              <p:par>
                                <p:cTn id="87" presetID="10" presetClass="entr" presetSubtype="0" fill="hold" grpId="1" nodeType="afterEffect">
                                  <p:childTnLst>
                                    <p:set>
                                      <p:cBhvr>
                                        <p:cTn id="88" dur="1" fill="hold">
                                          <p:stCondLst>
                                            <p:cond delay="0"/>
                                          </p:stCondLst>
                                        </p:cTn>
                                        <p:tgtEl>
                                          <p:spTgt spid="34"/>
                                        </p:tgtEl>
                                        <p:attrNameLst>
                                          <p:attrName>style.visibility</p:attrName>
                                        </p:attrNameLst>
                                      </p:cBhvr>
                                      <p:to>
                                        <p:strVal val="visible"/>
                                      </p:to>
                                    </p:set>
                                    <p:animEffect transition="in" filter="fade">
                                      <p:cBhvr>
                                        <p:cTn id="89" dur="965"/>
                                        <p:tgtEl>
                                          <p:spTgt spid="34"/>
                                        </p:tgtEl>
                                      </p:cBhvr>
                                    </p:animEffect>
                                  </p:childTnLst>
                                </p:cTn>
                              </p:par>
                              <p:par>
                                <p:cTn id="90" presetID="42" presetClass="entr" presetSubtype="0" fill="hold" grpId="2" nodeType="withEffect">
                                  <p:childTnLst>
                                    <p:set>
                                      <p:cBhvr>
                                        <p:cTn id="91" dur="1" fill="hold">
                                          <p:stCondLst>
                                            <p:cond delay="0"/>
                                          </p:stCondLst>
                                        </p:cTn>
                                        <p:tgtEl>
                                          <p:spTgt spid="74"/>
                                        </p:tgtEl>
                                        <p:attrNameLst>
                                          <p:attrName>style.visibility</p:attrName>
                                        </p:attrNameLst>
                                      </p:cBhvr>
                                      <p:to>
                                        <p:strVal val="visible"/>
                                      </p:to>
                                    </p:set>
                                    <p:animEffect transition="in" filter="fade">
                                      <p:cBhvr>
                                        <p:cTn id="92" dur="965"/>
                                        <p:tgtEl>
                                          <p:spTgt spid="74"/>
                                        </p:tgtEl>
                                      </p:cBhvr>
                                    </p:animEffect>
                                    <p:anim calcmode="lin" valueType="num">
                                      <p:cBhvr>
                                        <p:cTn id="93" dur="965" fill="hold"/>
                                        <p:tgtEl>
                                          <p:spTgt spid="74"/>
                                        </p:tgtEl>
                                        <p:attrNameLst>
                                          <p:attrName>ppt_x</p:attrName>
                                        </p:attrNameLst>
                                      </p:cBhvr>
                                      <p:tavLst>
                                        <p:tav tm="0">
                                          <p:val>
                                            <p:strVal val="#ppt_x"/>
                                          </p:val>
                                        </p:tav>
                                        <p:tav tm="100000">
                                          <p:val>
                                            <p:strVal val="#ppt_x"/>
                                          </p:val>
                                        </p:tav>
                                      </p:tavLst>
                                    </p:anim>
                                    <p:anim calcmode="lin" valueType="num">
                                      <p:cBhvr>
                                        <p:cTn id="94" dur="965"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1"/>
      <p:bldP spid="74" grpId="2"/>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182" name="组合 181"/>
          <p:cNvGrpSpPr/>
          <p:nvPr/>
        </p:nvGrpSpPr>
        <p:grpSpPr>
          <a:xfrm>
            <a:off x="161510" y="1851671"/>
            <a:ext cx="3941524" cy="3201987"/>
            <a:chOff x="1352554" y="2641992"/>
            <a:chExt cx="5945499" cy="4829962"/>
          </a:xfrm>
          <a:solidFill>
            <a:schemeClr val="bg1">
              <a:lumMod val="65000"/>
              <a:alpha val="50000"/>
            </a:schemeClr>
          </a:solidFill>
        </p:grpSpPr>
        <p:sp>
          <p:nvSpPr>
            <p:cNvPr id="183" name="江西"/>
            <p:cNvSpPr/>
            <p:nvPr/>
          </p:nvSpPr>
          <p:spPr bwMode="auto">
            <a:xfrm>
              <a:off x="5487526" y="5853443"/>
              <a:ext cx="569200" cy="756830"/>
            </a:xfrm>
            <a:custGeom>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0"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84" name="任意多边形 183"/>
            <p:cNvSpPr>
              <a:spLocks noEditPoints="1"/>
            </p:cNvSpPr>
            <p:nvPr/>
          </p:nvSpPr>
          <p:spPr bwMode="auto">
            <a:xfrm>
              <a:off x="5547441" y="6877528"/>
              <a:ext cx="74895" cy="59916"/>
            </a:xfrm>
            <a:custGeom>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85" name="上海"/>
            <p:cNvSpPr>
              <a:spLocks noEditPoints="1"/>
            </p:cNvSpPr>
            <p:nvPr/>
          </p:nvSpPr>
          <p:spPr bwMode="auto">
            <a:xfrm>
              <a:off x="6299541" y="5573571"/>
              <a:ext cx="119831" cy="147426"/>
            </a:xfrm>
            <a:custGeom>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3">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86" name="黑龙江"/>
            <p:cNvSpPr/>
            <p:nvPr/>
          </p:nvSpPr>
          <p:spPr bwMode="auto">
            <a:xfrm>
              <a:off x="6003557" y="2641992"/>
              <a:ext cx="1294496" cy="1231425"/>
            </a:xfrm>
            <a:custGeom>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87" name="湖北"/>
            <p:cNvSpPr/>
            <p:nvPr/>
          </p:nvSpPr>
          <p:spPr bwMode="auto">
            <a:xfrm>
              <a:off x="4855258" y="5453740"/>
              <a:ext cx="901888" cy="564470"/>
            </a:xfrm>
            <a:custGeom>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88" name="山东"/>
            <p:cNvSpPr/>
            <p:nvPr/>
          </p:nvSpPr>
          <p:spPr bwMode="auto">
            <a:xfrm>
              <a:off x="5569169" y="4737732"/>
              <a:ext cx="812015" cy="519533"/>
            </a:xfrm>
            <a:custGeom>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0">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89" name="安徽"/>
            <p:cNvSpPr/>
            <p:nvPr/>
          </p:nvSpPr>
          <p:spPr bwMode="auto">
            <a:xfrm>
              <a:off x="5603242" y="5235536"/>
              <a:ext cx="554221" cy="696915"/>
            </a:xfrm>
            <a:custGeom>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90" name="山西"/>
            <p:cNvSpPr/>
            <p:nvPr/>
          </p:nvSpPr>
          <p:spPr bwMode="auto">
            <a:xfrm>
              <a:off x="5079942" y="4418791"/>
              <a:ext cx="452521" cy="846703"/>
            </a:xfrm>
            <a:custGeom>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91" name="吉林"/>
            <p:cNvSpPr/>
            <p:nvPr/>
          </p:nvSpPr>
          <p:spPr bwMode="auto">
            <a:xfrm>
              <a:off x="6153347" y="3587066"/>
              <a:ext cx="946826" cy="699279"/>
            </a:xfrm>
            <a:custGeom>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92" name="湖南"/>
            <p:cNvSpPr/>
            <p:nvPr/>
          </p:nvSpPr>
          <p:spPr bwMode="auto">
            <a:xfrm>
              <a:off x="4902826" y="5875169"/>
              <a:ext cx="662225" cy="729731"/>
            </a:xfrm>
            <a:custGeom>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93" name="江苏"/>
            <p:cNvSpPr/>
            <p:nvPr/>
          </p:nvSpPr>
          <p:spPr bwMode="auto">
            <a:xfrm>
              <a:off x="5744800" y="5152411"/>
              <a:ext cx="647247" cy="564470"/>
            </a:xfrm>
            <a:custGeom>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94" name="福建"/>
            <p:cNvSpPr/>
            <p:nvPr/>
          </p:nvSpPr>
          <p:spPr bwMode="auto">
            <a:xfrm>
              <a:off x="5772126" y="6078126"/>
              <a:ext cx="527416" cy="636999"/>
            </a:xfrm>
            <a:custGeom>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95" name="河南"/>
            <p:cNvSpPr/>
            <p:nvPr/>
          </p:nvSpPr>
          <p:spPr bwMode="auto">
            <a:xfrm>
              <a:off x="5090806" y="5015850"/>
              <a:ext cx="692184" cy="666957"/>
            </a:xfrm>
            <a:custGeom>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196" name="辽宁"/>
            <p:cNvSpPr>
              <a:spLocks noEditPoints="1"/>
            </p:cNvSpPr>
            <p:nvPr/>
          </p:nvSpPr>
          <p:spPr bwMode="auto">
            <a:xfrm>
              <a:off x="5936894" y="3955059"/>
              <a:ext cx="707163" cy="681934"/>
            </a:xfrm>
            <a:custGeom>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97" name="浙江"/>
            <p:cNvSpPr/>
            <p:nvPr/>
          </p:nvSpPr>
          <p:spPr bwMode="auto">
            <a:xfrm>
              <a:off x="5996810" y="5676061"/>
              <a:ext cx="467500" cy="534511"/>
            </a:xfrm>
            <a:custGeom>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98" name="广东"/>
            <p:cNvSpPr>
              <a:spLocks noEditPoints="1"/>
            </p:cNvSpPr>
            <p:nvPr/>
          </p:nvSpPr>
          <p:spPr bwMode="auto">
            <a:xfrm>
              <a:off x="5013278" y="6484575"/>
              <a:ext cx="931846" cy="711892"/>
            </a:xfrm>
            <a:custGeom>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199" name="天津"/>
            <p:cNvSpPr/>
            <p:nvPr/>
          </p:nvSpPr>
          <p:spPr bwMode="auto">
            <a:xfrm>
              <a:off x="5753031" y="4474592"/>
              <a:ext cx="134811" cy="222319"/>
            </a:xfrm>
            <a:custGeom>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00" name="北京"/>
            <p:cNvSpPr/>
            <p:nvPr/>
          </p:nvSpPr>
          <p:spPr bwMode="auto">
            <a:xfrm>
              <a:off x="5607358" y="4354760"/>
              <a:ext cx="194726" cy="224684"/>
            </a:xfrm>
            <a:custGeom>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01" name="河北"/>
            <p:cNvSpPr>
              <a:spLocks noEditPoints="1"/>
            </p:cNvSpPr>
            <p:nvPr/>
          </p:nvSpPr>
          <p:spPr bwMode="auto">
            <a:xfrm>
              <a:off x="5419380" y="4147421"/>
              <a:ext cx="644094" cy="891640"/>
            </a:xfrm>
            <a:custGeom>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02" name="内蒙古"/>
            <p:cNvSpPr/>
            <p:nvPr/>
          </p:nvSpPr>
          <p:spPr bwMode="auto">
            <a:xfrm>
              <a:off x="3788601" y="2693677"/>
              <a:ext cx="2660730" cy="2165636"/>
            </a:xfrm>
            <a:custGeom>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6">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03" name="陕西"/>
            <p:cNvSpPr/>
            <p:nvPr/>
          </p:nvSpPr>
          <p:spPr bwMode="auto">
            <a:xfrm>
              <a:off x="4555680" y="4579444"/>
              <a:ext cx="629115" cy="1081638"/>
            </a:xfrm>
            <a:custGeom>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4" name="重庆"/>
            <p:cNvSpPr/>
            <p:nvPr/>
          </p:nvSpPr>
          <p:spPr bwMode="auto">
            <a:xfrm>
              <a:off x="4525722" y="5601166"/>
              <a:ext cx="554221" cy="534511"/>
            </a:xfrm>
            <a:custGeom>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2">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5" name="广西"/>
            <p:cNvSpPr/>
            <p:nvPr/>
          </p:nvSpPr>
          <p:spPr bwMode="auto">
            <a:xfrm>
              <a:off x="4375932" y="6364744"/>
              <a:ext cx="931846" cy="669321"/>
            </a:xfrm>
            <a:custGeom>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6" name="云南"/>
            <p:cNvSpPr/>
            <p:nvPr/>
          </p:nvSpPr>
          <p:spPr bwMode="auto">
            <a:xfrm>
              <a:off x="3505606" y="5917370"/>
              <a:ext cx="1081636" cy="1113959"/>
            </a:xfrm>
            <a:custGeom>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1">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7" name="青海"/>
            <p:cNvSpPr/>
            <p:nvPr/>
          </p:nvSpPr>
          <p:spPr bwMode="auto">
            <a:xfrm>
              <a:off x="2826794" y="4489570"/>
              <a:ext cx="1489221" cy="1084001"/>
            </a:xfrm>
            <a:custGeom>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8" name="西藏"/>
            <p:cNvSpPr/>
            <p:nvPr/>
          </p:nvSpPr>
          <p:spPr bwMode="auto">
            <a:xfrm>
              <a:off x="1558665" y="4681931"/>
              <a:ext cx="2238167" cy="1468724"/>
            </a:xfrm>
            <a:custGeom>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09" name="新疆"/>
            <p:cNvSpPr/>
            <p:nvPr/>
          </p:nvSpPr>
          <p:spPr bwMode="auto">
            <a:xfrm>
              <a:off x="1352554" y="3065784"/>
              <a:ext cx="2376132" cy="1808508"/>
            </a:xfrm>
            <a:custGeom>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10" name="宁夏"/>
            <p:cNvSpPr/>
            <p:nvPr/>
          </p:nvSpPr>
          <p:spPr bwMode="auto">
            <a:xfrm>
              <a:off x="4450827" y="4607036"/>
              <a:ext cx="359494" cy="564468"/>
            </a:xfrm>
            <a:custGeom>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11" name="甘肃"/>
            <p:cNvSpPr/>
            <p:nvPr/>
          </p:nvSpPr>
          <p:spPr bwMode="auto">
            <a:xfrm>
              <a:off x="3239110" y="4052029"/>
              <a:ext cx="1683948" cy="1468723"/>
            </a:xfrm>
            <a:custGeom>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12" name="四川"/>
            <p:cNvSpPr/>
            <p:nvPr/>
          </p:nvSpPr>
          <p:spPr bwMode="auto">
            <a:xfrm>
              <a:off x="3638811" y="5231422"/>
              <a:ext cx="1261383" cy="1141554"/>
            </a:xfrm>
            <a:custGeom>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13" name="贵州"/>
            <p:cNvSpPr/>
            <p:nvPr/>
          </p:nvSpPr>
          <p:spPr bwMode="auto">
            <a:xfrm>
              <a:off x="4293941" y="5995347"/>
              <a:ext cx="704011" cy="594426"/>
            </a:xfrm>
            <a:custGeom>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cmpd="sng">
              <a:solidFill>
                <a:schemeClr val="bg1"/>
              </a:solidFill>
              <a:round/>
            </a:ln>
          </p:spPr>
          <p:txBody>
            <a:bodyPr/>
            <a:lstStyle/>
            <a:p>
              <a:pPr defTabSz="1044975"/>
              <a:endParaRPr lang="zh-CN" altLang="en-US" sz="2100" kern="0">
                <a:solidFill>
                  <a:srgbClr val="464646"/>
                </a:solidFill>
                <a:latin typeface="Segoe UI"/>
                <a:ea typeface="微软雅黑 Light" panose="020b0502040204020203" pitchFamily="34" charset="-122"/>
                <a:cs typeface="+mn-ea"/>
              </a:endParaRPr>
            </a:p>
          </p:txBody>
        </p:sp>
        <p:sp>
          <p:nvSpPr>
            <p:cNvPr id="214" name="任意多边形 213"/>
            <p:cNvSpPr/>
            <p:nvPr/>
          </p:nvSpPr>
          <p:spPr bwMode="auto">
            <a:xfrm>
              <a:off x="5547441" y="6907486"/>
              <a:ext cx="29958" cy="14980"/>
            </a:xfrm>
            <a:custGeom>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15" name="台湾"/>
            <p:cNvSpPr/>
            <p:nvPr/>
          </p:nvSpPr>
          <p:spPr bwMode="auto">
            <a:xfrm>
              <a:off x="6314520" y="6447869"/>
              <a:ext cx="209705" cy="459616"/>
            </a:xfrm>
            <a:custGeom>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16" name="海南"/>
            <p:cNvSpPr/>
            <p:nvPr/>
          </p:nvSpPr>
          <p:spPr bwMode="auto">
            <a:xfrm>
              <a:off x="4870236" y="7219677"/>
              <a:ext cx="314558" cy="252277"/>
            </a:xfrm>
            <a:custGeom>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5">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cmpd="sng">
              <a:solidFill>
                <a:schemeClr val="bg1"/>
              </a:solidFill>
              <a:round/>
            </a:ln>
          </p:spPr>
          <p:txBody>
            <a:bodyPr/>
            <a:lstStyle/>
            <a:p>
              <a:pPr defTabSz="1044975">
                <a:defRPr/>
              </a:pPr>
              <a:endParaRPr lang="zh-CN" altLang="en-US" sz="2100" kern="0">
                <a:solidFill>
                  <a:srgbClr val="464646"/>
                </a:solidFill>
                <a:latin typeface="Segoe UI"/>
                <a:ea typeface="微软雅黑 Light" panose="020b0502040204020203" pitchFamily="34" charset="-122"/>
                <a:cs typeface="+mn-ea"/>
              </a:endParaRPr>
            </a:p>
          </p:txBody>
        </p:sp>
        <p:sp>
          <p:nvSpPr>
            <p:cNvPr id="217" name="矩形 216"/>
            <p:cNvSpPr/>
            <p:nvPr/>
          </p:nvSpPr>
          <p:spPr>
            <a:xfrm>
              <a:off x="6705600" y="6364744"/>
              <a:ext cx="7200" cy="7200"/>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grpSp>
      <p:sp>
        <p:nvSpPr>
          <p:cNvPr id="257" name="椭圆 256"/>
          <p:cNvSpPr/>
          <p:nvPr/>
        </p:nvSpPr>
        <p:spPr>
          <a:xfrm>
            <a:off x="3165904" y="3831892"/>
            <a:ext cx="653192" cy="65319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56" name="椭圆 255"/>
          <p:cNvSpPr/>
          <p:nvPr/>
        </p:nvSpPr>
        <p:spPr>
          <a:xfrm>
            <a:off x="3492500" y="2256715"/>
            <a:ext cx="630238" cy="6302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55" name="椭圆 254"/>
          <p:cNvSpPr/>
          <p:nvPr/>
        </p:nvSpPr>
        <p:spPr>
          <a:xfrm>
            <a:off x="2186735" y="2254043"/>
            <a:ext cx="1085632" cy="108563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181" name="椭圆 180"/>
          <p:cNvSpPr/>
          <p:nvPr/>
        </p:nvSpPr>
        <p:spPr>
          <a:xfrm>
            <a:off x="-3528900" y="1086587"/>
            <a:ext cx="9541389" cy="954138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18" name="椭圆 217"/>
          <p:cNvSpPr/>
          <p:nvPr/>
        </p:nvSpPr>
        <p:spPr>
          <a:xfrm>
            <a:off x="2546775" y="1111985"/>
            <a:ext cx="360040" cy="360040"/>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19" name="椭圆 218"/>
          <p:cNvSpPr/>
          <p:nvPr/>
        </p:nvSpPr>
        <p:spPr>
          <a:xfrm>
            <a:off x="4526995" y="2391732"/>
            <a:ext cx="360040" cy="360040"/>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sp>
        <p:nvSpPr>
          <p:cNvPr id="220" name="椭圆 219"/>
          <p:cNvSpPr/>
          <p:nvPr/>
        </p:nvSpPr>
        <p:spPr>
          <a:xfrm>
            <a:off x="5524010" y="3966906"/>
            <a:ext cx="360040" cy="360040"/>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Light" panose="020b0502040204020203" pitchFamily="34" charset="-122"/>
              <a:cs typeface="+mn-ea"/>
            </a:endParaRPr>
          </a:p>
        </p:txBody>
      </p:sp>
      <p:cxnSp>
        <p:nvCxnSpPr>
          <p:cNvPr id="222" name="直接连接符 221"/>
          <p:cNvCxnSpPr>
            <a:stCxn id="218" idx="6"/>
          </p:cNvCxnSpPr>
          <p:nvPr/>
        </p:nvCxnSpPr>
        <p:spPr>
          <a:xfrm>
            <a:off x="2906818" y="1292005"/>
            <a:ext cx="62371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219" idx="6"/>
          </p:cNvCxnSpPr>
          <p:nvPr/>
        </p:nvCxnSpPr>
        <p:spPr>
          <a:xfrm flipH="1">
            <a:off x="4887039" y="2571750"/>
            <a:ext cx="425696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220" idx="6"/>
          </p:cNvCxnSpPr>
          <p:nvPr/>
        </p:nvCxnSpPr>
        <p:spPr>
          <a:xfrm>
            <a:off x="5884050" y="4146925"/>
            <a:ext cx="3259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32464" y="916878"/>
            <a:ext cx="193459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236" name="TextBox 235"/>
          <p:cNvSpPr txBox="1"/>
          <p:nvPr/>
        </p:nvSpPr>
        <p:spPr>
          <a:xfrm>
            <a:off x="5067679" y="2202418"/>
            <a:ext cx="193459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237" name="TextBox 236"/>
          <p:cNvSpPr txBox="1"/>
          <p:nvPr/>
        </p:nvSpPr>
        <p:spPr>
          <a:xfrm>
            <a:off x="6057789" y="3777593"/>
            <a:ext cx="1934595" cy="369332"/>
          </a:xfrm>
          <a:prstGeom prst="rect">
            <a:avLst/>
          </a:prstGeom>
          <a:noFill/>
        </p:spPr>
        <p:txBody>
          <a:bodyPr wrap="square" rtlCol="0">
            <a:spAutoFit/>
          </a:bodyPr>
          <a:lstStyle/>
          <a:p>
            <a:r>
              <a:rPr lang="zh-CN" altLang="en-US">
                <a:solidFill>
                  <a:prstClr val="white"/>
                </a:solidFill>
                <a:latin typeface="BankGothic Md BT" pitchFamily="34" charset="0"/>
                <a:ea typeface="微软雅黑 Light" panose="020b0502040204020203" pitchFamily="34" charset="-122"/>
                <a:cs typeface="+mn-ea"/>
              </a:rPr>
              <a:t>输入你的标题</a:t>
            </a:r>
          </a:p>
        </p:txBody>
      </p:sp>
      <p:sp>
        <p:nvSpPr>
          <p:cNvPr id="238" name="矩形 237"/>
          <p:cNvSpPr/>
          <p:nvPr/>
        </p:nvSpPr>
        <p:spPr>
          <a:xfrm>
            <a:off x="3896231" y="1304705"/>
            <a:ext cx="4861234" cy="704552"/>
          </a:xfrm>
          <a:prstGeom prst="rect">
            <a:avLst/>
          </a:prstGeom>
        </p:spPr>
        <p:txBody>
          <a:bodyPr wrap="square">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a:t>
            </a:r>
            <a:endParaRPr lang="zh-CN" altLang="en-US">
              <a:solidFill>
                <a:prstClr val="white"/>
              </a:solidFill>
              <a:ea typeface="微软雅黑 Light" panose="020b0502040204020203" pitchFamily="34" charset="-122"/>
              <a:cs typeface="+mn-ea"/>
            </a:endParaRPr>
          </a:p>
        </p:txBody>
      </p:sp>
      <p:sp>
        <p:nvSpPr>
          <p:cNvPr id="239" name="矩形 238"/>
          <p:cNvSpPr/>
          <p:nvPr/>
        </p:nvSpPr>
        <p:spPr>
          <a:xfrm>
            <a:off x="5850651" y="2584451"/>
            <a:ext cx="3293350" cy="1061829"/>
          </a:xfrm>
          <a:prstGeom prst="rect">
            <a:avLst/>
          </a:prstGeom>
        </p:spPr>
        <p:txBody>
          <a:bodyPr wrap="square">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a:t>
            </a:r>
            <a:endParaRPr lang="zh-CN" altLang="en-US">
              <a:solidFill>
                <a:prstClr val="white"/>
              </a:solidFill>
              <a:ea typeface="微软雅黑 Light" panose="020b0502040204020203" pitchFamily="34" charset="-122"/>
              <a:cs typeface="+mn-ea"/>
            </a:endParaRPr>
          </a:p>
        </p:txBody>
      </p:sp>
      <p:sp>
        <p:nvSpPr>
          <p:cNvPr id="240" name="矩形 239"/>
          <p:cNvSpPr/>
          <p:nvPr/>
        </p:nvSpPr>
        <p:spPr>
          <a:xfrm>
            <a:off x="6642230" y="4159625"/>
            <a:ext cx="2501770" cy="704552"/>
          </a:xfrm>
          <a:prstGeom prst="rect">
            <a:avLst/>
          </a:prstGeom>
        </p:spPr>
        <p:txBody>
          <a:bodyPr wrap="square">
            <a:spAutoFit/>
          </a:bodyPr>
          <a:lstStyle/>
          <a:p>
            <a:pPr>
              <a:lnSpc>
                <a:spcPct val="150000"/>
              </a:lnSpc>
            </a:pPr>
            <a:r>
              <a:rPr lang="en-US" altLang="zh-CN" sz="140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a:t>
            </a:r>
            <a:endParaRPr lang="zh-CN" altLang="en-US">
              <a:solidFill>
                <a:prstClr val="white"/>
              </a:solidFill>
              <a:ea typeface="微软雅黑 Light" panose="020b0502040204020203" pitchFamily="34" charset="-122"/>
              <a:cs typeface="+mn-ea"/>
            </a:endParaRPr>
          </a:p>
        </p:txBody>
      </p:sp>
      <p:cxnSp>
        <p:nvCxnSpPr>
          <p:cNvPr id="242" name="直接连接符 241"/>
          <p:cNvCxnSpPr>
            <a:stCxn id="218" idx="4"/>
          </p:cNvCxnSpPr>
          <p:nvPr/>
        </p:nvCxnSpPr>
        <p:spPr>
          <a:xfrm flipH="1">
            <a:off x="2720062" y="1472025"/>
            <a:ext cx="6737" cy="1368000"/>
          </a:xfrm>
          <a:prstGeom prst="line">
            <a:avLst/>
          </a:prstGeom>
          <a:ln w="127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直接连接符 244"/>
          <p:cNvCxnSpPr>
            <a:stCxn id="219" idx="2"/>
          </p:cNvCxnSpPr>
          <p:nvPr/>
        </p:nvCxnSpPr>
        <p:spPr>
          <a:xfrm flipH="1">
            <a:off x="3806915" y="2571750"/>
            <a:ext cx="720080" cy="0"/>
          </a:xfrm>
          <a:prstGeom prst="line">
            <a:avLst/>
          </a:prstGeom>
          <a:ln w="127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20" idx="2"/>
          </p:cNvCxnSpPr>
          <p:nvPr/>
        </p:nvCxnSpPr>
        <p:spPr>
          <a:xfrm flipH="1">
            <a:off x="3492500" y="4146925"/>
            <a:ext cx="2031510" cy="0"/>
          </a:xfrm>
          <a:prstGeom prst="line">
            <a:avLst/>
          </a:prstGeom>
          <a:ln w="127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03413" y="281430"/>
            <a:ext cx="1873332" cy="400110"/>
          </a:xfrm>
          <a:prstGeom prst="rect">
            <a:avLst/>
          </a:prstGeom>
          <a:noFill/>
          <a:ln>
            <a:noFill/>
          </a:ln>
        </p:spPr>
        <p:txBody>
          <a:bodyPr wrap="square" rtlCol="0">
            <a:spAutoFit/>
          </a:bodyPr>
          <a:lstStyle/>
          <a:p>
            <a:pPr algn="ctr"/>
            <a:r>
              <a:rPr lang="zh-CN" altLang="en-US" sz="2000">
                <a:solidFill>
                  <a:prstClr val="white"/>
                </a:solidFill>
                <a:latin typeface="BankGothic Md BT" pitchFamily="34" charset="0"/>
                <a:ea typeface="微软雅黑 Light" panose="020b0502040204020203" pitchFamily="34" charset="-122"/>
                <a:cs typeface="+mn-ea"/>
              </a:rPr>
              <a:t>输入标题</a:t>
            </a:r>
          </a:p>
        </p:txBody>
      </p:sp>
      <p:cxnSp>
        <p:nvCxnSpPr>
          <p:cNvPr id="64" name="直接连接符 63"/>
          <p:cNvCxnSpPr>
            <a:endCxn id="63" idx="2"/>
          </p:cNvCxnSpPr>
          <p:nvPr/>
        </p:nvCxnSpPr>
        <p:spPr>
          <a:xfrm>
            <a:off x="413253" y="681540"/>
            <a:ext cx="926826"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3" idx="2"/>
            <a:endCxn id="63" idx="0"/>
          </p:cNvCxnSpPr>
          <p:nvPr/>
        </p:nvCxnSpPr>
        <p:spPr>
          <a:xfrm flipH="1" flipV="1">
            <a:off x="1340079" y="281430"/>
            <a:ext cx="0" cy="40011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3" idx="0"/>
          </p:cNvCxnSpPr>
          <p:nvPr/>
        </p:nvCxnSpPr>
        <p:spPr>
          <a:xfrm>
            <a:off x="1340079" y="281430"/>
            <a:ext cx="918378" cy="0"/>
          </a:xfrm>
          <a:prstGeom prst="line">
            <a:avLst/>
          </a:prstGeom>
          <a:ln w="12700">
            <a:solidFill>
              <a:srgbClr val="8CD7F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972164"/>
      </p:ext>
    </p:extLst>
  </p:cSld>
  <p:clrMapOvr>
    <a:masterClrMapping/>
  </p:clrMapOvr>
  <mc:AlternateContent xmlns:mc="http://schemas.openxmlformats.org/markup-compatibility/2006">
    <mc:Choice xmlns:p14="http://schemas.microsoft.com/office/powerpoint/2010/main" Requires="p14">
      <p:transition spd="med" advTm="5000" p14:dur="7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nodeType="withGroup">
                            <p:stCondLst>
                              <p:cond delay="200"/>
                            </p:stCondLst>
                            <p:childTnLst>
                              <p:par>
                                <p:cTn id="9" presetID="22" presetClass="entr" presetSubtype="4" fill="hold" nodeType="afterEffect">
                                  <p:childTnLst>
                                    <p:set>
                                      <p:cBhvr>
                                        <p:cTn id="10" dur="1" fill="hold">
                                          <p:stCondLst>
                                            <p:cond delay="0"/>
                                          </p:stCondLst>
                                        </p:cTn>
                                        <p:tgtEl>
                                          <p:spTgt spid="65"/>
                                        </p:tgtEl>
                                        <p:attrNameLst>
                                          <p:attrName>style.visibility</p:attrName>
                                        </p:attrNameLst>
                                      </p:cBhvr>
                                      <p:to>
                                        <p:strVal val="visible"/>
                                      </p:to>
                                    </p:set>
                                    <p:animEffect transition="in" filter="wipe(down)">
                                      <p:cBhvr>
                                        <p:cTn id="11" dur="200"/>
                                        <p:tgtEl>
                                          <p:spTgt spid="65"/>
                                        </p:tgtEl>
                                      </p:cBhvr>
                                    </p:animEffect>
                                  </p:childTnLst>
                                </p:cTn>
                              </p:par>
                            </p:childTnLst>
                          </p:cTn>
                        </p:par>
                        <p:par>
                          <p:cTn id="12" fill="hold" nodeType="withGroup">
                            <p:stCondLst>
                              <p:cond delay="400"/>
                            </p:stCondLst>
                            <p:childTnLst>
                              <p:par>
                                <p:cTn id="13" presetID="22" presetClass="entr" presetSubtype="8" fill="hold" nodeType="afterEffect">
                                  <p:childTnLst>
                                    <p:set>
                                      <p:cBhvr>
                                        <p:cTn id="14" dur="1" fill="hold">
                                          <p:stCondLst>
                                            <p:cond delay="0"/>
                                          </p:stCondLst>
                                        </p:cTn>
                                        <p:tgtEl>
                                          <p:spTgt spid="66"/>
                                        </p:tgtEl>
                                        <p:attrNameLst>
                                          <p:attrName>style.visibility</p:attrName>
                                        </p:attrNameLst>
                                      </p:cBhvr>
                                      <p:to>
                                        <p:strVal val="visible"/>
                                      </p:to>
                                    </p:set>
                                    <p:animEffect transition="in" filter="wipe(left)">
                                      <p:cBhvr>
                                        <p:cTn id="15" dur="200"/>
                                        <p:tgtEl>
                                          <p:spTgt spid="66"/>
                                        </p:tgtEl>
                                      </p:cBhvr>
                                    </p:animEffect>
                                  </p:childTnLst>
                                </p:cTn>
                              </p:par>
                            </p:childTnLst>
                          </p:cTn>
                        </p:par>
                        <p:par>
                          <p:cTn id="16" fill="hold" nodeType="withGroup">
                            <p:stCondLst>
                              <p:cond delay="600"/>
                            </p:stCondLst>
                            <p:childTnLst>
                              <p:par>
                                <p:cTn id="17" presetID="10" presetClass="entr" presetSubtype="0" fill="hold" grpId="13" nodeType="afterEffec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childTnLst>
                                </p:cTn>
                              </p:par>
                            </p:childTnLst>
                          </p:cTn>
                        </p:par>
                        <p:par>
                          <p:cTn id="20" fill="hold" nodeType="withGroup">
                            <p:stCondLst>
                              <p:cond delay="1600"/>
                            </p:stCondLst>
                            <p:childTnLst>
                              <p:par>
                                <p:cTn id="21" presetID="10" presetClass="entr" presetSubtype="0" fill="hold" nodeType="afterEffect">
                                  <p:childTnLst>
                                    <p:set>
                                      <p:cBhvr>
                                        <p:cTn id="22" dur="1" fill="hold">
                                          <p:stCondLst>
                                            <p:cond delay="0"/>
                                          </p:stCondLst>
                                        </p:cTn>
                                        <p:tgtEl>
                                          <p:spTgt spid="182"/>
                                        </p:tgtEl>
                                        <p:attrNameLst>
                                          <p:attrName>style.visibility</p:attrName>
                                        </p:attrNameLst>
                                      </p:cBhvr>
                                      <p:to>
                                        <p:strVal val="visible"/>
                                      </p:to>
                                    </p:set>
                                    <p:animEffect transition="in" filter="fade">
                                      <p:cBhvr>
                                        <p:cTn id="23" dur="1000"/>
                                        <p:tgtEl>
                                          <p:spTgt spid="182"/>
                                        </p:tgtEl>
                                      </p:cBhvr>
                                    </p:animEffect>
                                  </p:childTnLst>
                                </p:cTn>
                              </p:par>
                            </p:childTnLst>
                          </p:cTn>
                        </p:par>
                        <p:par>
                          <p:cTn id="24" fill="hold" nodeType="withGroup">
                            <p:stCondLst>
                              <p:cond delay="2600"/>
                            </p:stCondLst>
                            <p:childTnLst>
                              <p:par>
                                <p:cTn id="25" presetID="22" presetClass="entr" presetSubtype="1" fill="hold" grpId="3" nodeType="afterEffect">
                                  <p:childTnLst>
                                    <p:set>
                                      <p:cBhvr>
                                        <p:cTn id="26" dur="1" fill="hold">
                                          <p:stCondLst>
                                            <p:cond delay="0"/>
                                          </p:stCondLst>
                                        </p:cTn>
                                        <p:tgtEl>
                                          <p:spTgt spid="181"/>
                                        </p:tgtEl>
                                        <p:attrNameLst>
                                          <p:attrName>style.visibility</p:attrName>
                                        </p:attrNameLst>
                                      </p:cBhvr>
                                      <p:to>
                                        <p:strVal val="visible"/>
                                      </p:to>
                                    </p:set>
                                    <p:animEffect transition="in" filter="wipe(up)">
                                      <p:cBhvr>
                                        <p:cTn id="27" dur="1000"/>
                                        <p:tgtEl>
                                          <p:spTgt spid="181"/>
                                        </p:tgtEl>
                                      </p:cBhvr>
                                    </p:animEffect>
                                  </p:childTnLst>
                                </p:cTn>
                              </p:par>
                              <p:par>
                                <p:cTn id="28" presetID="10" presetClass="entr" presetSubtype="0" fill="hold" grpId="4" nodeType="withEffect">
                                  <p:childTnLst>
                                    <p:set>
                                      <p:cBhvr>
                                        <p:cTn id="29" dur="1" fill="hold">
                                          <p:stCondLst>
                                            <p:cond delay="0"/>
                                          </p:stCondLst>
                                        </p:cTn>
                                        <p:tgtEl>
                                          <p:spTgt spid="218"/>
                                        </p:tgtEl>
                                        <p:attrNameLst>
                                          <p:attrName>style.visibility</p:attrName>
                                        </p:attrNameLst>
                                      </p:cBhvr>
                                      <p:to>
                                        <p:strVal val="visible"/>
                                      </p:to>
                                    </p:set>
                                    <p:animEffect transition="in" filter="fade">
                                      <p:cBhvr>
                                        <p:cTn id="30" dur="500"/>
                                        <p:tgtEl>
                                          <p:spTgt spid="218"/>
                                        </p:tgtEl>
                                      </p:cBhvr>
                                    </p:animEffect>
                                  </p:childTnLst>
                                </p:cTn>
                              </p:par>
                              <p:par>
                                <p:cTn id="31" presetID="22" presetClass="entr" presetSubtype="8" fill="hold" nodeType="withEffect">
                                  <p:childTnLst>
                                    <p:set>
                                      <p:cBhvr>
                                        <p:cTn id="32" dur="1" fill="hold">
                                          <p:stCondLst>
                                            <p:cond delay="0"/>
                                          </p:stCondLst>
                                        </p:cTn>
                                        <p:tgtEl>
                                          <p:spTgt spid="222"/>
                                        </p:tgtEl>
                                        <p:attrNameLst>
                                          <p:attrName>style.visibility</p:attrName>
                                        </p:attrNameLst>
                                      </p:cBhvr>
                                      <p:to>
                                        <p:strVal val="visible"/>
                                      </p:to>
                                    </p:set>
                                    <p:animEffect transition="in" filter="wipe(left)">
                                      <p:cBhvr>
                                        <p:cTn id="33" dur="500"/>
                                        <p:tgtEl>
                                          <p:spTgt spid="222"/>
                                        </p:tgtEl>
                                      </p:cBhvr>
                                    </p:animEffect>
                                  </p:childTnLst>
                                </p:cTn>
                              </p:par>
                              <p:par>
                                <p:cTn id="34" presetID="22" presetClass="entr" presetSubtype="1" fill="hold" nodeType="withEffect">
                                  <p:childTnLst>
                                    <p:set>
                                      <p:cBhvr>
                                        <p:cTn id="35" dur="1" fill="hold">
                                          <p:stCondLst>
                                            <p:cond delay="0"/>
                                          </p:stCondLst>
                                        </p:cTn>
                                        <p:tgtEl>
                                          <p:spTgt spid="242"/>
                                        </p:tgtEl>
                                        <p:attrNameLst>
                                          <p:attrName>style.visibility</p:attrName>
                                        </p:attrNameLst>
                                      </p:cBhvr>
                                      <p:to>
                                        <p:strVal val="visible"/>
                                      </p:to>
                                    </p:set>
                                    <p:animEffect transition="in" filter="wipe(up)">
                                      <p:cBhvr>
                                        <p:cTn id="36" dur="500"/>
                                        <p:tgtEl>
                                          <p:spTgt spid="242"/>
                                        </p:tgtEl>
                                      </p:cBhvr>
                                    </p:animEffect>
                                  </p:childTnLst>
                                </p:cTn>
                              </p:par>
                              <p:par>
                                <p:cTn id="37" presetID="41" presetClass="entr" presetSubtype="0" fill="hold" grpId="7" nodeType="withEffect">
                                  <p:iterate type="lt">
                                    <p:tmPct val="10000"/>
                                  </p:iterate>
                                  <p:childTnLst>
                                    <p:set>
                                      <p:cBhvr>
                                        <p:cTn id="38" dur="1" fill="hold">
                                          <p:stCondLst>
                                            <p:cond delay="0"/>
                                          </p:stCondLst>
                                        </p:cTn>
                                        <p:tgtEl>
                                          <p:spTgt spid="235"/>
                                        </p:tgtEl>
                                        <p:attrNameLst>
                                          <p:attrName>style.visibility</p:attrName>
                                        </p:attrNameLst>
                                      </p:cBhvr>
                                      <p:to>
                                        <p:strVal val="visible"/>
                                      </p:to>
                                    </p:set>
                                    <p:anim calcmode="lin" valueType="num">
                                      <p:cBhvr>
                                        <p:cTn id="39" dur="500" fill="hold"/>
                                        <p:tgtEl>
                                          <p:spTgt spid="23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35"/>
                                        </p:tgtEl>
                                        <p:attrNameLst>
                                          <p:attrName>ppt_y</p:attrName>
                                        </p:attrNameLst>
                                      </p:cBhvr>
                                      <p:tavLst>
                                        <p:tav tm="0">
                                          <p:val>
                                            <p:strVal val="#ppt_y"/>
                                          </p:val>
                                        </p:tav>
                                        <p:tav tm="100000">
                                          <p:val>
                                            <p:strVal val="#ppt_y"/>
                                          </p:val>
                                        </p:tav>
                                      </p:tavLst>
                                    </p:anim>
                                    <p:anim calcmode="lin" valueType="num">
                                      <p:cBhvr>
                                        <p:cTn id="41" dur="500" fill="hold"/>
                                        <p:tgtEl>
                                          <p:spTgt spid="23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3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35"/>
                                        </p:tgtEl>
                                      </p:cBhvr>
                                    </p:animEffect>
                                  </p:childTnLst>
                                </p:cTn>
                              </p:par>
                              <p:par>
                                <p:cTn id="44" presetID="10" presetClass="entr" presetSubtype="0" fill="hold" grpId="10" nodeType="withEffect">
                                  <p:childTnLst>
                                    <p:set>
                                      <p:cBhvr>
                                        <p:cTn id="45" dur="1" fill="hold">
                                          <p:stCondLst>
                                            <p:cond delay="0"/>
                                          </p:stCondLst>
                                        </p:cTn>
                                        <p:tgtEl>
                                          <p:spTgt spid="238"/>
                                        </p:tgtEl>
                                        <p:attrNameLst>
                                          <p:attrName>style.visibility</p:attrName>
                                        </p:attrNameLst>
                                      </p:cBhvr>
                                      <p:to>
                                        <p:strVal val="visible"/>
                                      </p:to>
                                    </p:set>
                                    <p:animEffect transition="in" filter="fade">
                                      <p:cBhvr>
                                        <p:cTn id="46" dur="500"/>
                                        <p:tgtEl>
                                          <p:spTgt spid="238"/>
                                        </p:tgtEl>
                                      </p:cBhvr>
                                    </p:animEffect>
                                  </p:childTnLst>
                                </p:cTn>
                              </p:par>
                            </p:childTnLst>
                          </p:cTn>
                        </p:par>
                        <p:par>
                          <p:cTn id="47" fill="hold" nodeType="withGroup">
                            <p:stCondLst>
                              <p:cond delay="3600"/>
                            </p:stCondLst>
                            <p:childTnLst>
                              <p:par>
                                <p:cTn id="48" presetID="53" presetClass="entr" presetSubtype="0" fill="hold" grpId="2" nodeType="afterEffect">
                                  <p:childTnLst>
                                    <p:set>
                                      <p:cBhvr>
                                        <p:cTn id="49" dur="1" fill="hold">
                                          <p:stCondLst>
                                            <p:cond delay="0"/>
                                          </p:stCondLst>
                                        </p:cTn>
                                        <p:tgtEl>
                                          <p:spTgt spid="255"/>
                                        </p:tgtEl>
                                        <p:attrNameLst>
                                          <p:attrName>style.visibility</p:attrName>
                                        </p:attrNameLst>
                                      </p:cBhvr>
                                      <p:to>
                                        <p:strVal val="visible"/>
                                      </p:to>
                                    </p:set>
                                    <p:anim calcmode="lin" valueType="num">
                                      <p:cBhvr>
                                        <p:cTn id="50" dur="500" fill="hold"/>
                                        <p:tgtEl>
                                          <p:spTgt spid="255"/>
                                        </p:tgtEl>
                                        <p:attrNameLst>
                                          <p:attrName>ppt_w</p:attrName>
                                        </p:attrNameLst>
                                      </p:cBhvr>
                                      <p:tavLst>
                                        <p:tav tm="0">
                                          <p:val>
                                            <p:fltVal val="0"/>
                                          </p:val>
                                        </p:tav>
                                        <p:tav tm="100000">
                                          <p:val>
                                            <p:strVal val="#ppt_w"/>
                                          </p:val>
                                        </p:tav>
                                      </p:tavLst>
                                    </p:anim>
                                    <p:anim calcmode="lin" valueType="num">
                                      <p:cBhvr>
                                        <p:cTn id="51" dur="500" fill="hold"/>
                                        <p:tgtEl>
                                          <p:spTgt spid="255"/>
                                        </p:tgtEl>
                                        <p:attrNameLst>
                                          <p:attrName>ppt_h</p:attrName>
                                        </p:attrNameLst>
                                      </p:cBhvr>
                                      <p:tavLst>
                                        <p:tav tm="0">
                                          <p:val>
                                            <p:fltVal val="0"/>
                                          </p:val>
                                        </p:tav>
                                        <p:tav tm="100000">
                                          <p:val>
                                            <p:strVal val="#ppt_h"/>
                                          </p:val>
                                        </p:tav>
                                      </p:tavLst>
                                    </p:anim>
                                    <p:animEffect transition="in" filter="fade">
                                      <p:cBhvr>
                                        <p:cTn id="52" dur="500"/>
                                        <p:tgtEl>
                                          <p:spTgt spid="255"/>
                                        </p:tgtEl>
                                      </p:cBhvr>
                                    </p:animEffect>
                                  </p:childTnLst>
                                </p:cTn>
                              </p:par>
                              <p:par>
                                <p:cTn id="53" presetID="10" presetClass="entr" presetSubtype="0" fill="hold" grpId="5" nodeType="withEffect">
                                  <p:childTnLst>
                                    <p:set>
                                      <p:cBhvr>
                                        <p:cTn id="54" dur="1" fill="hold">
                                          <p:stCondLst>
                                            <p:cond delay="0"/>
                                          </p:stCondLst>
                                        </p:cTn>
                                        <p:tgtEl>
                                          <p:spTgt spid="219"/>
                                        </p:tgtEl>
                                        <p:attrNameLst>
                                          <p:attrName>style.visibility</p:attrName>
                                        </p:attrNameLst>
                                      </p:cBhvr>
                                      <p:to>
                                        <p:strVal val="visible"/>
                                      </p:to>
                                    </p:set>
                                    <p:animEffect transition="in" filter="fade">
                                      <p:cBhvr>
                                        <p:cTn id="55" dur="500"/>
                                        <p:tgtEl>
                                          <p:spTgt spid="219"/>
                                        </p:tgtEl>
                                      </p:cBhvr>
                                    </p:animEffect>
                                  </p:childTnLst>
                                </p:cTn>
                              </p:par>
                              <p:par>
                                <p:cTn id="56" presetID="22" presetClass="entr" presetSubtype="8" fill="hold" nodeType="withEffect">
                                  <p:childTnLst>
                                    <p:set>
                                      <p:cBhvr>
                                        <p:cTn id="57" dur="1" fill="hold">
                                          <p:stCondLst>
                                            <p:cond delay="0"/>
                                          </p:stCondLst>
                                        </p:cTn>
                                        <p:tgtEl>
                                          <p:spTgt spid="224"/>
                                        </p:tgtEl>
                                        <p:attrNameLst>
                                          <p:attrName>style.visibility</p:attrName>
                                        </p:attrNameLst>
                                      </p:cBhvr>
                                      <p:to>
                                        <p:strVal val="visible"/>
                                      </p:to>
                                    </p:set>
                                    <p:animEffect transition="in" filter="wipe(left)">
                                      <p:cBhvr>
                                        <p:cTn id="58" dur="500"/>
                                        <p:tgtEl>
                                          <p:spTgt spid="224"/>
                                        </p:tgtEl>
                                      </p:cBhvr>
                                    </p:animEffect>
                                  </p:childTnLst>
                                </p:cTn>
                              </p:par>
                              <p:par>
                                <p:cTn id="59" presetID="22" presetClass="entr" presetSubtype="2" fill="hold" nodeType="withEffect">
                                  <p:childTnLst>
                                    <p:set>
                                      <p:cBhvr>
                                        <p:cTn id="60" dur="1" fill="hold">
                                          <p:stCondLst>
                                            <p:cond delay="0"/>
                                          </p:stCondLst>
                                        </p:cTn>
                                        <p:tgtEl>
                                          <p:spTgt spid="245"/>
                                        </p:tgtEl>
                                        <p:attrNameLst>
                                          <p:attrName>style.visibility</p:attrName>
                                        </p:attrNameLst>
                                      </p:cBhvr>
                                      <p:to>
                                        <p:strVal val="visible"/>
                                      </p:to>
                                    </p:set>
                                    <p:animEffect transition="in" filter="wipe(right)">
                                      <p:cBhvr>
                                        <p:cTn id="61" dur="500"/>
                                        <p:tgtEl>
                                          <p:spTgt spid="245"/>
                                        </p:tgtEl>
                                      </p:cBhvr>
                                    </p:animEffect>
                                  </p:childTnLst>
                                </p:cTn>
                              </p:par>
                              <p:par>
                                <p:cTn id="62" presetID="41" presetClass="entr" presetSubtype="0" fill="hold" grpId="8" nodeType="withEffect">
                                  <p:iterate type="lt">
                                    <p:tmPct val="10000"/>
                                  </p:iterate>
                                  <p:childTnLst>
                                    <p:set>
                                      <p:cBhvr>
                                        <p:cTn id="63" dur="1" fill="hold">
                                          <p:stCondLst>
                                            <p:cond delay="0"/>
                                          </p:stCondLst>
                                        </p:cTn>
                                        <p:tgtEl>
                                          <p:spTgt spid="236"/>
                                        </p:tgtEl>
                                        <p:attrNameLst>
                                          <p:attrName>style.visibility</p:attrName>
                                        </p:attrNameLst>
                                      </p:cBhvr>
                                      <p:to>
                                        <p:strVal val="visible"/>
                                      </p:to>
                                    </p:set>
                                    <p:anim calcmode="lin" valueType="num">
                                      <p:cBhvr>
                                        <p:cTn id="64" dur="500" fill="hold"/>
                                        <p:tgtEl>
                                          <p:spTgt spid="236"/>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236"/>
                                        </p:tgtEl>
                                        <p:attrNameLst>
                                          <p:attrName>ppt_y</p:attrName>
                                        </p:attrNameLst>
                                      </p:cBhvr>
                                      <p:tavLst>
                                        <p:tav tm="0">
                                          <p:val>
                                            <p:strVal val="#ppt_y"/>
                                          </p:val>
                                        </p:tav>
                                        <p:tav tm="100000">
                                          <p:val>
                                            <p:strVal val="#ppt_y"/>
                                          </p:val>
                                        </p:tav>
                                      </p:tavLst>
                                    </p:anim>
                                    <p:anim calcmode="lin" valueType="num">
                                      <p:cBhvr>
                                        <p:cTn id="66" dur="500" fill="hold"/>
                                        <p:tgtEl>
                                          <p:spTgt spid="236"/>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23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236"/>
                                        </p:tgtEl>
                                      </p:cBhvr>
                                    </p:animEffect>
                                  </p:childTnLst>
                                </p:cTn>
                              </p:par>
                              <p:par>
                                <p:cTn id="69" presetID="10" presetClass="entr" presetSubtype="0" fill="hold" grpId="11" nodeType="withEffect">
                                  <p:childTnLst>
                                    <p:set>
                                      <p:cBhvr>
                                        <p:cTn id="70" dur="1" fill="hold">
                                          <p:stCondLst>
                                            <p:cond delay="0"/>
                                          </p:stCondLst>
                                        </p:cTn>
                                        <p:tgtEl>
                                          <p:spTgt spid="239"/>
                                        </p:tgtEl>
                                        <p:attrNameLst>
                                          <p:attrName>style.visibility</p:attrName>
                                        </p:attrNameLst>
                                      </p:cBhvr>
                                      <p:to>
                                        <p:strVal val="visible"/>
                                      </p:to>
                                    </p:set>
                                    <p:animEffect transition="in" filter="fade">
                                      <p:cBhvr>
                                        <p:cTn id="71" dur="500"/>
                                        <p:tgtEl>
                                          <p:spTgt spid="239"/>
                                        </p:tgtEl>
                                      </p:cBhvr>
                                    </p:animEffect>
                                  </p:childTnLst>
                                </p:cTn>
                              </p:par>
                            </p:childTnLst>
                          </p:cTn>
                        </p:par>
                        <p:par>
                          <p:cTn id="72" fill="hold" nodeType="withGroup">
                            <p:stCondLst>
                              <p:cond delay="4850"/>
                            </p:stCondLst>
                            <p:childTnLst>
                              <p:par>
                                <p:cTn id="73" presetID="53" presetClass="entr" presetSubtype="0" fill="hold" grpId="1" nodeType="afterEffect">
                                  <p:childTnLst>
                                    <p:set>
                                      <p:cBhvr>
                                        <p:cTn id="74" dur="1" fill="hold">
                                          <p:stCondLst>
                                            <p:cond delay="0"/>
                                          </p:stCondLst>
                                        </p:cTn>
                                        <p:tgtEl>
                                          <p:spTgt spid="256"/>
                                        </p:tgtEl>
                                        <p:attrNameLst>
                                          <p:attrName>style.visibility</p:attrName>
                                        </p:attrNameLst>
                                      </p:cBhvr>
                                      <p:to>
                                        <p:strVal val="visible"/>
                                      </p:to>
                                    </p:set>
                                    <p:anim calcmode="lin" valueType="num">
                                      <p:cBhvr>
                                        <p:cTn id="75" dur="500" fill="hold"/>
                                        <p:tgtEl>
                                          <p:spTgt spid="256"/>
                                        </p:tgtEl>
                                        <p:attrNameLst>
                                          <p:attrName>ppt_w</p:attrName>
                                        </p:attrNameLst>
                                      </p:cBhvr>
                                      <p:tavLst>
                                        <p:tav tm="0">
                                          <p:val>
                                            <p:fltVal val="0"/>
                                          </p:val>
                                        </p:tav>
                                        <p:tav tm="100000">
                                          <p:val>
                                            <p:strVal val="#ppt_w"/>
                                          </p:val>
                                        </p:tav>
                                      </p:tavLst>
                                    </p:anim>
                                    <p:anim calcmode="lin" valueType="num">
                                      <p:cBhvr>
                                        <p:cTn id="76" dur="500" fill="hold"/>
                                        <p:tgtEl>
                                          <p:spTgt spid="256"/>
                                        </p:tgtEl>
                                        <p:attrNameLst>
                                          <p:attrName>ppt_h</p:attrName>
                                        </p:attrNameLst>
                                      </p:cBhvr>
                                      <p:tavLst>
                                        <p:tav tm="0">
                                          <p:val>
                                            <p:fltVal val="0"/>
                                          </p:val>
                                        </p:tav>
                                        <p:tav tm="100000">
                                          <p:val>
                                            <p:strVal val="#ppt_h"/>
                                          </p:val>
                                        </p:tav>
                                      </p:tavLst>
                                    </p:anim>
                                    <p:animEffect transition="in" filter="fade">
                                      <p:cBhvr>
                                        <p:cTn id="77" dur="500"/>
                                        <p:tgtEl>
                                          <p:spTgt spid="256"/>
                                        </p:tgtEl>
                                      </p:cBhvr>
                                    </p:animEffect>
                                  </p:childTnLst>
                                </p:cTn>
                              </p:par>
                              <p:par>
                                <p:cTn id="78" presetID="10" presetClass="entr" presetSubtype="0" fill="hold" grpId="6" nodeType="withEffec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22" presetClass="entr" presetSubtype="2" fill="hold" nodeType="withEffect">
                                  <p:childTnLst>
                                    <p:set>
                                      <p:cBhvr>
                                        <p:cTn id="82" dur="1" fill="hold">
                                          <p:stCondLst>
                                            <p:cond delay="0"/>
                                          </p:stCondLst>
                                        </p:cTn>
                                        <p:tgtEl>
                                          <p:spTgt spid="247"/>
                                        </p:tgtEl>
                                        <p:attrNameLst>
                                          <p:attrName>style.visibility</p:attrName>
                                        </p:attrNameLst>
                                      </p:cBhvr>
                                      <p:to>
                                        <p:strVal val="visible"/>
                                      </p:to>
                                    </p:set>
                                    <p:animEffect transition="in" filter="wipe(right)">
                                      <p:cBhvr>
                                        <p:cTn id="83" dur="500"/>
                                        <p:tgtEl>
                                          <p:spTgt spid="247"/>
                                        </p:tgtEl>
                                      </p:cBhvr>
                                    </p:animEffect>
                                  </p:childTnLst>
                                </p:cTn>
                              </p:par>
                              <p:par>
                                <p:cTn id="84" presetID="22" presetClass="entr" presetSubtype="8" fill="hold" nodeType="withEffect">
                                  <p:childTnLst>
                                    <p:set>
                                      <p:cBhvr>
                                        <p:cTn id="85" dur="1" fill="hold">
                                          <p:stCondLst>
                                            <p:cond delay="0"/>
                                          </p:stCondLst>
                                        </p:cTn>
                                        <p:tgtEl>
                                          <p:spTgt spid="228"/>
                                        </p:tgtEl>
                                        <p:attrNameLst>
                                          <p:attrName>style.visibility</p:attrName>
                                        </p:attrNameLst>
                                      </p:cBhvr>
                                      <p:to>
                                        <p:strVal val="visible"/>
                                      </p:to>
                                    </p:set>
                                    <p:animEffect transition="in" filter="wipe(left)">
                                      <p:cBhvr>
                                        <p:cTn id="86" dur="500"/>
                                        <p:tgtEl>
                                          <p:spTgt spid="228"/>
                                        </p:tgtEl>
                                      </p:cBhvr>
                                    </p:animEffect>
                                  </p:childTnLst>
                                </p:cTn>
                              </p:par>
                              <p:par>
                                <p:cTn id="87" presetID="41" presetClass="entr" presetSubtype="0" fill="hold" grpId="9" nodeType="withEffect">
                                  <p:iterate type="lt">
                                    <p:tmPct val="10000"/>
                                  </p:iterate>
                                  <p:childTnLst>
                                    <p:set>
                                      <p:cBhvr>
                                        <p:cTn id="88" dur="1" fill="hold">
                                          <p:stCondLst>
                                            <p:cond delay="0"/>
                                          </p:stCondLst>
                                        </p:cTn>
                                        <p:tgtEl>
                                          <p:spTgt spid="237"/>
                                        </p:tgtEl>
                                        <p:attrNameLst>
                                          <p:attrName>style.visibility</p:attrName>
                                        </p:attrNameLst>
                                      </p:cBhvr>
                                      <p:to>
                                        <p:strVal val="visible"/>
                                      </p:to>
                                    </p:set>
                                    <p:anim calcmode="lin" valueType="num">
                                      <p:cBhvr>
                                        <p:cTn id="89" dur="500" fill="hold"/>
                                        <p:tgtEl>
                                          <p:spTgt spid="237"/>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237"/>
                                        </p:tgtEl>
                                        <p:attrNameLst>
                                          <p:attrName>ppt_y</p:attrName>
                                        </p:attrNameLst>
                                      </p:cBhvr>
                                      <p:tavLst>
                                        <p:tav tm="0">
                                          <p:val>
                                            <p:strVal val="#ppt_y"/>
                                          </p:val>
                                        </p:tav>
                                        <p:tav tm="100000">
                                          <p:val>
                                            <p:strVal val="#ppt_y"/>
                                          </p:val>
                                        </p:tav>
                                      </p:tavLst>
                                    </p:anim>
                                    <p:anim calcmode="lin" valueType="num">
                                      <p:cBhvr>
                                        <p:cTn id="91" dur="500" fill="hold"/>
                                        <p:tgtEl>
                                          <p:spTgt spid="237"/>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237"/>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237"/>
                                        </p:tgtEl>
                                      </p:cBhvr>
                                    </p:animEffect>
                                  </p:childTnLst>
                                </p:cTn>
                              </p:par>
                              <p:par>
                                <p:cTn id="94" presetID="10" presetClass="entr" presetSubtype="0" fill="hold" grpId="12" nodeType="withEffect">
                                  <p:childTnLst>
                                    <p:set>
                                      <p:cBhvr>
                                        <p:cTn id="95" dur="1" fill="hold">
                                          <p:stCondLst>
                                            <p:cond delay="0"/>
                                          </p:stCondLst>
                                        </p:cTn>
                                        <p:tgtEl>
                                          <p:spTgt spid="240"/>
                                        </p:tgtEl>
                                        <p:attrNameLst>
                                          <p:attrName>style.visibility</p:attrName>
                                        </p:attrNameLst>
                                      </p:cBhvr>
                                      <p:to>
                                        <p:strVal val="visible"/>
                                      </p:to>
                                    </p:set>
                                    <p:animEffect transition="in" filter="fade">
                                      <p:cBhvr>
                                        <p:cTn id="96" dur="500"/>
                                        <p:tgtEl>
                                          <p:spTgt spid="240"/>
                                        </p:tgtEl>
                                      </p:cBhvr>
                                    </p:animEffect>
                                  </p:childTnLst>
                                </p:cTn>
                              </p:par>
                            </p:childTnLst>
                          </p:cTn>
                        </p:par>
                        <p:par>
                          <p:cTn id="97" fill="hold" nodeType="withGroup">
                            <p:stCondLst>
                              <p:cond delay="6600"/>
                            </p:stCondLst>
                            <p:childTnLst>
                              <p:par>
                                <p:cTn id="98" presetID="53" presetClass="entr" presetSubtype="0" fill="hold" grpId="0" nodeType="afterEffect">
                                  <p:childTnLst>
                                    <p:set>
                                      <p:cBhvr>
                                        <p:cTn id="99" dur="1" fill="hold">
                                          <p:stCondLst>
                                            <p:cond delay="0"/>
                                          </p:stCondLst>
                                        </p:cTn>
                                        <p:tgtEl>
                                          <p:spTgt spid="257"/>
                                        </p:tgtEl>
                                        <p:attrNameLst>
                                          <p:attrName>style.visibility</p:attrName>
                                        </p:attrNameLst>
                                      </p:cBhvr>
                                      <p:to>
                                        <p:strVal val="visible"/>
                                      </p:to>
                                    </p:set>
                                    <p:anim calcmode="lin" valueType="num">
                                      <p:cBhvr>
                                        <p:cTn id="100" dur="500" fill="hold"/>
                                        <p:tgtEl>
                                          <p:spTgt spid="257"/>
                                        </p:tgtEl>
                                        <p:attrNameLst>
                                          <p:attrName>ppt_w</p:attrName>
                                        </p:attrNameLst>
                                      </p:cBhvr>
                                      <p:tavLst>
                                        <p:tav tm="0">
                                          <p:val>
                                            <p:fltVal val="0"/>
                                          </p:val>
                                        </p:tav>
                                        <p:tav tm="100000">
                                          <p:val>
                                            <p:strVal val="#ppt_w"/>
                                          </p:val>
                                        </p:tav>
                                      </p:tavLst>
                                    </p:anim>
                                    <p:anim calcmode="lin" valueType="num">
                                      <p:cBhvr>
                                        <p:cTn id="101" dur="500" fill="hold"/>
                                        <p:tgtEl>
                                          <p:spTgt spid="257"/>
                                        </p:tgtEl>
                                        <p:attrNameLst>
                                          <p:attrName>ppt_h</p:attrName>
                                        </p:attrNameLst>
                                      </p:cBhvr>
                                      <p:tavLst>
                                        <p:tav tm="0">
                                          <p:val>
                                            <p:fltVal val="0"/>
                                          </p:val>
                                        </p:tav>
                                        <p:tav tm="100000">
                                          <p:val>
                                            <p:strVal val="#ppt_h"/>
                                          </p:val>
                                        </p:tav>
                                      </p:tavLst>
                                    </p:anim>
                                    <p:animEffect transition="in" filter="fade">
                                      <p:cBhvr>
                                        <p:cTn id="10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6" grpId="1"/>
      <p:bldP spid="255" grpId="2"/>
      <p:bldP spid="181" grpId="3"/>
      <p:bldP spid="218" grpId="4"/>
      <p:bldP spid="219" grpId="5"/>
      <p:bldP spid="220" grpId="6"/>
      <p:bldP spid="235" grpId="7"/>
      <p:bldP spid="236" grpId="8"/>
      <p:bldP spid="237" grpId="9"/>
      <p:bldP spid="238" grpId="10"/>
      <p:bldP spid="239" grpId="11"/>
      <p:bldP spid="240" grpId="12"/>
      <p:bldP spid="63" grpId="13"/>
    </p:bldLst>
  </p:timing>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www.33ppt.com"/>
</p:tagLst>
</file>

<file path=ppt/theme/theme1.xml><?xml version="1.0" encoding="utf-8"?>
<a:theme xmlns:r="http://schemas.openxmlformats.org/officeDocument/2006/relationships" xmlns:a="http://schemas.openxmlformats.org/drawingml/2006/main" name="www.33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Light"/>
        <a:cs typeface="Arial"/>
      </a:majorFont>
      <a:minorFont>
        <a:latin typeface="Arial"/>
        <a:ea typeface="微软雅黑 Light"/>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1_www.33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Manager>www.515ppt.com</Manager>
  <Company>苏州珀菲科特网络科技有限公司</Company>
  <PresentationFormat>On-screen Show (16:9)</PresentationFormat>
  <Paragraphs>140</Paragraphs>
  <Slides>24</Slides>
  <Notes>24</Notes>
  <TotalTime>92</TotalTime>
  <HiddenSlides>0</HiddenSlides>
  <MMClips>1</MMClips>
  <ScaleCrop>0</ScaleCrop>
  <HeadingPairs>
    <vt:vector baseType="variant" size="4">
      <vt:variant>
        <vt:lpstr>Theme</vt:lpstr>
      </vt:variant>
      <vt:variant>
        <vt:i4>1</vt:i4>
      </vt:variant>
      <vt:variant>
        <vt:lpstr>Slide Titles</vt:lpstr>
      </vt:variant>
      <vt:variant>
        <vt:i4>24</vt:i4>
      </vt:variant>
    </vt:vector>
  </HeadingPairs>
  <TitlesOfParts>
    <vt:vector baseType="lpstr" size="25">
      <vt:lpstr>www.33ppt.com</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0</LinksUpToDate>
  <SharedDoc>0</SharedDoc>
  <HyperlinksChanged>0</HyperlinksChanged>
  <Application>Aspose.Slides for .NET</Application>
  <AppVersion>16.0900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www.515ppt.com</dc:title>
  <cp:category>www.515ppt.com</cp:category>
  <dc:creator>www.515ppt.com</dc:creator>
  <dc:description>更多精品文档，请访问www.515ppt.com</dc:description>
  <cp:keywords>更多精品文档，请访问www.515ppt.com</cp:keywords>
  <cp:lastModifiedBy>www.515ppt.com</cp:lastModifiedBy>
  <cp:revision>11</cp:revision>
  <dcterms:created xsi:type="dcterms:W3CDTF">2016-01-13T13:35:39Z</dcterms:created>
  <dcterms:modified xsi:type="dcterms:W3CDTF">2017-09-30T16:44:36Z</dcterms:modified>
  <dc:subject>www.515ppt.com</dc:subject>
</cp:coreProperties>
</file>